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3"/>
  </p:notesMasterIdLst>
  <p:sldIdLst>
    <p:sldId id="271" r:id="rId2"/>
    <p:sldId id="260" r:id="rId3"/>
    <p:sldId id="275" r:id="rId4"/>
    <p:sldId id="259" r:id="rId5"/>
    <p:sldId id="258" r:id="rId6"/>
    <p:sldId id="264" r:id="rId7"/>
    <p:sldId id="269" r:id="rId8"/>
    <p:sldId id="265" r:id="rId9"/>
    <p:sldId id="272" r:id="rId10"/>
    <p:sldId id="276" r:id="rId11"/>
    <p:sldId id="277" r:id="rId1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85D7"/>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45142E-6A5E-994D-A53A-FA88A0FA214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9A16047-292D-2240-90C2-2A297236711E}">
      <dgm:prSet/>
      <dgm:spPr/>
      <dgm:t>
        <a:bodyPr/>
        <a:lstStyle/>
        <a:p>
          <a:r>
            <a:rPr lang="pt-BR" b="0" i="0" err="1">
              <a:latin typeface="+mn-lt"/>
            </a:rPr>
            <a:t>Previous</a:t>
          </a:r>
          <a:r>
            <a:rPr lang="pt-BR" b="0" i="0">
              <a:latin typeface="+mn-lt"/>
            </a:rPr>
            <a:t> </a:t>
          </a:r>
          <a:r>
            <a:rPr lang="pt-BR" b="0" i="0" err="1">
              <a:latin typeface="+mn-lt"/>
            </a:rPr>
            <a:t>research</a:t>
          </a:r>
          <a:r>
            <a:rPr lang="pt-BR" b="0" i="0">
              <a:latin typeface="+mn-lt"/>
            </a:rPr>
            <a:t> </a:t>
          </a:r>
          <a:r>
            <a:rPr lang="pt-BR" b="0" i="0" err="1">
              <a:latin typeface="+mn-lt"/>
            </a:rPr>
            <a:t>conduct</a:t>
          </a:r>
          <a:r>
            <a:rPr lang="pt-BR" b="0" i="0">
              <a:latin typeface="+mn-lt"/>
            </a:rPr>
            <a:t> </a:t>
          </a:r>
          <a:r>
            <a:rPr lang="pt-BR" b="0" i="0" err="1">
              <a:latin typeface="+mn-lt"/>
            </a:rPr>
            <a:t>during</a:t>
          </a:r>
          <a:r>
            <a:rPr lang="pt-BR" b="0" i="0">
              <a:latin typeface="+mn-lt"/>
            </a:rPr>
            <a:t> </a:t>
          </a:r>
          <a:r>
            <a:rPr lang="pt-BR" b="0" i="0" err="1">
              <a:latin typeface="+mn-lt"/>
            </a:rPr>
            <a:t>my</a:t>
          </a:r>
          <a:r>
            <a:rPr lang="pt-BR" b="0" i="0">
              <a:latin typeface="+mn-lt"/>
            </a:rPr>
            <a:t> </a:t>
          </a:r>
          <a:r>
            <a:rPr lang="pt-BR" b="0" i="0" err="1">
              <a:latin typeface="+mn-lt"/>
            </a:rPr>
            <a:t>Master's</a:t>
          </a:r>
          <a:r>
            <a:rPr lang="pt-BR" b="0" i="0">
              <a:latin typeface="+mn-lt"/>
            </a:rPr>
            <a:t> in </a:t>
          </a:r>
          <a:r>
            <a:rPr lang="pt-BR" b="0" i="0" err="1">
              <a:latin typeface="+mn-lt"/>
            </a:rPr>
            <a:t>Neurosciences</a:t>
          </a:r>
          <a:r>
            <a:rPr lang="pt-BR" b="0" i="0">
              <a:latin typeface="+mn-lt"/>
            </a:rPr>
            <a:t> (UFMG-</a:t>
          </a:r>
          <a:r>
            <a:rPr lang="pt-BR" b="0" i="0" err="1">
              <a:latin typeface="+mn-lt"/>
            </a:rPr>
            <a:t>Brazil</a:t>
          </a:r>
          <a:r>
            <a:rPr lang="pt-BR" b="0" i="0">
              <a:latin typeface="+mn-lt"/>
            </a:rPr>
            <a:t>)</a:t>
          </a:r>
          <a:endParaRPr lang="pt-BR">
            <a:latin typeface="+mn-lt"/>
          </a:endParaRPr>
        </a:p>
      </dgm:t>
    </dgm:pt>
    <dgm:pt modelId="{35414C20-F8A7-E440-BAAD-917CEA4282A6}" type="parTrans" cxnId="{0F66DDA6-E2C9-2D42-8B2A-7ED61F4ACB22}">
      <dgm:prSet/>
      <dgm:spPr/>
      <dgm:t>
        <a:bodyPr/>
        <a:lstStyle/>
        <a:p>
          <a:endParaRPr lang="pt-BR"/>
        </a:p>
      </dgm:t>
    </dgm:pt>
    <dgm:pt modelId="{C3B6B197-64E1-2C45-B69C-7CAB37FCAEE1}" type="sibTrans" cxnId="{0F66DDA6-E2C9-2D42-8B2A-7ED61F4ACB22}">
      <dgm:prSet/>
      <dgm:spPr/>
      <dgm:t>
        <a:bodyPr/>
        <a:lstStyle/>
        <a:p>
          <a:endParaRPr lang="pt-BR"/>
        </a:p>
      </dgm:t>
    </dgm:pt>
    <dgm:pt modelId="{3BA64DBF-3D27-D942-AFAF-216611D1498F}">
      <dgm:prSet custT="1"/>
      <dgm:spPr/>
      <dgm:t>
        <a:bodyPr/>
        <a:lstStyle/>
        <a:p>
          <a:pPr algn="just"/>
          <a:r>
            <a:rPr lang="pt-BR" sz="1400" b="0" i="0">
              <a:latin typeface="+mn-lt"/>
            </a:rPr>
            <a:t>The </a:t>
          </a:r>
          <a:r>
            <a:rPr lang="pt-BR" sz="1400" b="0" i="0" err="1">
              <a:latin typeface="+mn-lt"/>
            </a:rPr>
            <a:t>relationship</a:t>
          </a:r>
          <a:r>
            <a:rPr lang="pt-BR" sz="1400" b="0" i="0">
              <a:latin typeface="+mn-lt"/>
            </a:rPr>
            <a:t> </a:t>
          </a:r>
          <a:r>
            <a:rPr lang="pt-BR" sz="1400" b="0" i="0" err="1">
              <a:latin typeface="+mn-lt"/>
            </a:rPr>
            <a:t>between</a:t>
          </a:r>
          <a:r>
            <a:rPr lang="pt-BR" sz="1400" b="0" i="0">
              <a:latin typeface="+mn-lt"/>
            </a:rPr>
            <a:t> </a:t>
          </a:r>
          <a:r>
            <a:rPr lang="pt-BR" sz="1400" b="1" i="1" err="1">
              <a:latin typeface="+mn-lt"/>
            </a:rPr>
            <a:t>interactive</a:t>
          </a:r>
          <a:r>
            <a:rPr lang="pt-BR" sz="1400" b="1" i="1">
              <a:latin typeface="+mn-lt"/>
            </a:rPr>
            <a:t> musical </a:t>
          </a:r>
          <a:r>
            <a:rPr lang="pt-BR" sz="1400" b="1" i="1" err="1">
              <a:latin typeface="+mn-lt"/>
            </a:rPr>
            <a:t>improvisation</a:t>
          </a:r>
          <a:r>
            <a:rPr lang="pt-BR" sz="1400" b="1" i="1">
              <a:latin typeface="+mn-lt"/>
            </a:rPr>
            <a:t> </a:t>
          </a:r>
          <a:r>
            <a:rPr lang="pt-BR" sz="1400" b="0" i="0" err="1">
              <a:latin typeface="+mn-lt"/>
            </a:rPr>
            <a:t>and</a:t>
          </a:r>
          <a:r>
            <a:rPr lang="pt-BR" sz="1400" b="0" i="0">
              <a:latin typeface="+mn-lt"/>
            </a:rPr>
            <a:t> </a:t>
          </a:r>
          <a:r>
            <a:rPr lang="pt-BR" sz="1400" b="1" i="1">
              <a:latin typeface="+mn-lt"/>
            </a:rPr>
            <a:t>social </a:t>
          </a:r>
          <a:r>
            <a:rPr lang="pt-BR" sz="1400" b="1" i="1" err="1">
              <a:latin typeface="+mn-lt"/>
            </a:rPr>
            <a:t>cognition</a:t>
          </a:r>
          <a:r>
            <a:rPr lang="pt-BR" sz="1400" b="1" i="1">
              <a:latin typeface="+mn-lt"/>
            </a:rPr>
            <a:t> </a:t>
          </a:r>
          <a:r>
            <a:rPr lang="pt-BR" sz="1400" b="0" i="0">
              <a:latin typeface="+mn-lt"/>
            </a:rPr>
            <a:t>in a </a:t>
          </a:r>
          <a:r>
            <a:rPr lang="pt-BR" sz="1400" b="0" i="0" err="1">
              <a:latin typeface="+mn-lt"/>
            </a:rPr>
            <a:t>clinical</a:t>
          </a:r>
          <a:r>
            <a:rPr lang="pt-BR" sz="1400" b="0" i="0">
              <a:latin typeface="+mn-lt"/>
            </a:rPr>
            <a:t> setting </a:t>
          </a:r>
          <a:r>
            <a:rPr lang="pt-BR" sz="1400" b="0" i="0" err="1">
              <a:latin typeface="+mn-lt"/>
            </a:rPr>
            <a:t>with</a:t>
          </a:r>
          <a:r>
            <a:rPr lang="pt-BR" sz="1400" b="0" i="0">
              <a:latin typeface="+mn-lt"/>
            </a:rPr>
            <a:t> </a:t>
          </a:r>
          <a:r>
            <a:rPr lang="pt-BR" sz="1400" b="0" i="0" err="1">
              <a:latin typeface="+mn-lt"/>
            </a:rPr>
            <a:t>patients</a:t>
          </a:r>
          <a:r>
            <a:rPr lang="pt-BR" sz="1400" b="0" i="0">
              <a:latin typeface="+mn-lt"/>
            </a:rPr>
            <a:t> </a:t>
          </a:r>
          <a:r>
            <a:rPr lang="pt-BR" sz="1400" b="0" i="0" err="1">
              <a:latin typeface="+mn-lt"/>
            </a:rPr>
            <a:t>diagnosed</a:t>
          </a:r>
          <a:r>
            <a:rPr lang="pt-BR" sz="1400" b="0" i="0">
              <a:latin typeface="+mn-lt"/>
            </a:rPr>
            <a:t> </a:t>
          </a:r>
          <a:r>
            <a:rPr lang="pt-BR" sz="1400" b="0" i="0" err="1">
              <a:latin typeface="+mn-lt"/>
            </a:rPr>
            <a:t>with</a:t>
          </a:r>
          <a:r>
            <a:rPr lang="pt-BR" sz="1400" b="0" i="0">
              <a:latin typeface="+mn-lt"/>
            </a:rPr>
            <a:t> </a:t>
          </a:r>
          <a:r>
            <a:rPr lang="pt-BR" sz="1400" b="0" i="0" err="1">
              <a:latin typeface="+mn-lt"/>
            </a:rPr>
            <a:t>schizophrenia</a:t>
          </a:r>
          <a:r>
            <a:rPr lang="pt-BR" sz="1400" b="0" i="0">
              <a:latin typeface="+mn-lt"/>
            </a:rPr>
            <a:t>;</a:t>
          </a:r>
          <a:endParaRPr lang="pt-BR" sz="1400">
            <a:latin typeface="+mn-lt"/>
          </a:endParaRPr>
        </a:p>
      </dgm:t>
    </dgm:pt>
    <dgm:pt modelId="{BCA2CD06-934B-5243-B0A4-E02432965928}" type="parTrans" cxnId="{27EA06F6-FE56-A64C-84E1-86D67B8F4219}">
      <dgm:prSet/>
      <dgm:spPr/>
      <dgm:t>
        <a:bodyPr/>
        <a:lstStyle/>
        <a:p>
          <a:endParaRPr lang="pt-BR"/>
        </a:p>
      </dgm:t>
    </dgm:pt>
    <dgm:pt modelId="{20EEDD51-924E-A949-9E35-9FBF3F17577E}" type="sibTrans" cxnId="{27EA06F6-FE56-A64C-84E1-86D67B8F4219}">
      <dgm:prSet/>
      <dgm:spPr/>
      <dgm:t>
        <a:bodyPr/>
        <a:lstStyle/>
        <a:p>
          <a:endParaRPr lang="pt-BR"/>
        </a:p>
      </dgm:t>
    </dgm:pt>
    <dgm:pt modelId="{A1A96DFE-26D6-4E46-A119-96E203F869E1}">
      <dgm:prSet custT="1"/>
      <dgm:spPr/>
      <dgm:t>
        <a:bodyPr/>
        <a:lstStyle/>
        <a:p>
          <a:r>
            <a:rPr lang="en-US" sz="1200" b="1">
              <a:latin typeface="+mn-lt"/>
            </a:rPr>
            <a:t>Social Cognition</a:t>
          </a:r>
          <a:endParaRPr lang="pt-BR" sz="1200" b="1">
            <a:latin typeface="+mn-lt"/>
          </a:endParaRPr>
        </a:p>
      </dgm:t>
    </dgm:pt>
    <dgm:pt modelId="{E5AEB48E-B22A-7540-BB0B-E0234763DBD9}" type="parTrans" cxnId="{C039610E-B972-0544-8821-6639CA6E021A}">
      <dgm:prSet/>
      <dgm:spPr/>
      <dgm:t>
        <a:bodyPr/>
        <a:lstStyle/>
        <a:p>
          <a:endParaRPr lang="pt-BR"/>
        </a:p>
      </dgm:t>
    </dgm:pt>
    <dgm:pt modelId="{E6B364A3-49D2-844F-AF77-005D8841CE26}" type="sibTrans" cxnId="{C039610E-B972-0544-8821-6639CA6E021A}">
      <dgm:prSet/>
      <dgm:spPr/>
      <dgm:t>
        <a:bodyPr/>
        <a:lstStyle/>
        <a:p>
          <a:endParaRPr lang="pt-BR"/>
        </a:p>
      </dgm:t>
    </dgm:pt>
    <dgm:pt modelId="{9EAD62BA-BDF7-9844-AE84-DD1051EF9F41}">
      <dgm:prSet custT="1"/>
      <dgm:spPr/>
      <dgm:t>
        <a:bodyPr/>
        <a:lstStyle/>
        <a:p>
          <a:r>
            <a:rPr lang="pt-BR" sz="1400" b="0" i="0" u="none" strike="noStrike" err="1">
              <a:solidFill>
                <a:schemeClr val="tx1"/>
              </a:solidFill>
              <a:effectLst/>
              <a:latin typeface="+mn-lt"/>
            </a:rPr>
            <a:t>theory</a:t>
          </a:r>
          <a:r>
            <a:rPr lang="pt-BR" sz="1400" b="0" i="0" u="none" strike="noStrike">
              <a:solidFill>
                <a:schemeClr val="tx1"/>
              </a:solidFill>
              <a:effectLst/>
              <a:latin typeface="+mn-lt"/>
            </a:rPr>
            <a:t> </a:t>
          </a:r>
          <a:r>
            <a:rPr lang="pt-BR" sz="1400" b="0" i="0" u="none" strike="noStrike" err="1">
              <a:solidFill>
                <a:schemeClr val="tx1"/>
              </a:solidFill>
              <a:effectLst/>
              <a:latin typeface="+mn-lt"/>
            </a:rPr>
            <a:t>of</a:t>
          </a:r>
          <a:r>
            <a:rPr lang="pt-BR" sz="1400" b="0" i="0" u="none" strike="noStrike">
              <a:solidFill>
                <a:schemeClr val="tx1"/>
              </a:solidFill>
              <a:effectLst/>
              <a:latin typeface="+mn-lt"/>
            </a:rPr>
            <a:t> mind, </a:t>
          </a:r>
          <a:r>
            <a:rPr lang="pt-BR" sz="1400" b="0" i="0" u="none" strike="noStrike" err="1">
              <a:solidFill>
                <a:schemeClr val="tx1"/>
              </a:solidFill>
              <a:effectLst/>
              <a:latin typeface="+mn-lt"/>
            </a:rPr>
            <a:t>processing</a:t>
          </a:r>
          <a:r>
            <a:rPr lang="pt-BR" sz="1400" b="0" i="0" u="none" strike="noStrike">
              <a:solidFill>
                <a:schemeClr val="tx1"/>
              </a:solidFill>
              <a:effectLst/>
              <a:latin typeface="+mn-lt"/>
            </a:rPr>
            <a:t> </a:t>
          </a:r>
          <a:r>
            <a:rPr lang="pt-BR" sz="1400" b="0" i="0" u="none" strike="noStrike" err="1">
              <a:solidFill>
                <a:schemeClr val="tx1"/>
              </a:solidFill>
              <a:effectLst/>
              <a:latin typeface="+mn-lt"/>
            </a:rPr>
            <a:t>and</a:t>
          </a:r>
          <a:r>
            <a:rPr lang="pt-BR" sz="1400" b="0" i="0" u="none" strike="noStrike">
              <a:solidFill>
                <a:schemeClr val="tx1"/>
              </a:solidFill>
              <a:effectLst/>
              <a:latin typeface="+mn-lt"/>
            </a:rPr>
            <a:t> </a:t>
          </a:r>
          <a:r>
            <a:rPr lang="pt-BR" sz="1400" b="0" i="0" u="none" strike="noStrike" err="1">
              <a:solidFill>
                <a:schemeClr val="tx1"/>
              </a:solidFill>
              <a:effectLst/>
              <a:latin typeface="+mn-lt"/>
            </a:rPr>
            <a:t>perception</a:t>
          </a:r>
          <a:r>
            <a:rPr lang="pt-BR" sz="1400" b="0" i="0" u="none" strike="noStrike">
              <a:solidFill>
                <a:schemeClr val="tx1"/>
              </a:solidFill>
              <a:effectLst/>
              <a:latin typeface="+mn-lt"/>
            </a:rPr>
            <a:t> </a:t>
          </a:r>
          <a:r>
            <a:rPr lang="pt-BR" sz="1400" b="0" i="0" u="none" strike="noStrike" err="1">
              <a:solidFill>
                <a:schemeClr val="tx1"/>
              </a:solidFill>
              <a:effectLst/>
              <a:latin typeface="+mn-lt"/>
            </a:rPr>
            <a:t>of</a:t>
          </a:r>
          <a:r>
            <a:rPr lang="pt-BR" sz="1400" b="0" i="0" u="none" strike="noStrike">
              <a:solidFill>
                <a:schemeClr val="tx1"/>
              </a:solidFill>
              <a:effectLst/>
              <a:latin typeface="+mn-lt"/>
            </a:rPr>
            <a:t> </a:t>
          </a:r>
          <a:r>
            <a:rPr lang="pt-BR" sz="1400" b="0" i="0" u="none" strike="noStrike" err="1">
              <a:solidFill>
                <a:schemeClr val="tx1"/>
              </a:solidFill>
              <a:effectLst/>
              <a:latin typeface="+mn-lt"/>
            </a:rPr>
            <a:t>emotions</a:t>
          </a:r>
          <a:r>
            <a:rPr lang="pt-BR" sz="1400" b="0" i="0" u="none" strike="noStrike">
              <a:solidFill>
                <a:schemeClr val="tx1"/>
              </a:solidFill>
              <a:effectLst/>
              <a:latin typeface="+mn-lt"/>
            </a:rPr>
            <a:t>, </a:t>
          </a:r>
          <a:r>
            <a:rPr lang="pt-BR" sz="1400" b="0" i="0" u="none" strike="noStrike" err="1">
              <a:solidFill>
                <a:schemeClr val="tx1"/>
              </a:solidFill>
              <a:effectLst/>
              <a:latin typeface="+mn-lt"/>
            </a:rPr>
            <a:t>working</a:t>
          </a:r>
          <a:r>
            <a:rPr lang="pt-BR" sz="1400" b="0" i="0" u="none" strike="noStrike">
              <a:solidFill>
                <a:schemeClr val="tx1"/>
              </a:solidFill>
              <a:effectLst/>
              <a:latin typeface="+mn-lt"/>
            </a:rPr>
            <a:t> </a:t>
          </a:r>
          <a:r>
            <a:rPr lang="pt-BR" sz="1400" b="0" i="0" u="none" strike="noStrike" err="1">
              <a:solidFill>
                <a:schemeClr val="tx1"/>
              </a:solidFill>
              <a:effectLst/>
              <a:latin typeface="+mn-lt"/>
            </a:rPr>
            <a:t>memory</a:t>
          </a:r>
          <a:endParaRPr lang="en-US" sz="1400" b="0">
            <a:solidFill>
              <a:schemeClr val="tx1"/>
            </a:solidFill>
            <a:latin typeface="+mn-lt"/>
          </a:endParaRPr>
        </a:p>
      </dgm:t>
    </dgm:pt>
    <dgm:pt modelId="{0DF5E9F6-743C-F947-B6F0-3C32CA6A31FF}" type="parTrans" cxnId="{FC1DD345-7D02-7C47-8B7C-3C7B59BA89B4}">
      <dgm:prSet/>
      <dgm:spPr/>
      <dgm:t>
        <a:bodyPr/>
        <a:lstStyle/>
        <a:p>
          <a:endParaRPr lang="pt-BR"/>
        </a:p>
      </dgm:t>
    </dgm:pt>
    <dgm:pt modelId="{97783B90-D798-2E4C-A6EE-52472BDDDF9B}" type="sibTrans" cxnId="{FC1DD345-7D02-7C47-8B7C-3C7B59BA89B4}">
      <dgm:prSet/>
      <dgm:spPr/>
      <dgm:t>
        <a:bodyPr/>
        <a:lstStyle/>
        <a:p>
          <a:endParaRPr lang="pt-BR"/>
        </a:p>
      </dgm:t>
    </dgm:pt>
    <dgm:pt modelId="{3DAD3AA3-120C-E84C-84DA-54728BE5D2E7}">
      <dgm:prSet custT="1"/>
      <dgm:spPr/>
      <dgm:t>
        <a:bodyPr/>
        <a:lstStyle/>
        <a:p>
          <a:pPr>
            <a:buNone/>
          </a:pPr>
          <a:r>
            <a:rPr lang="pt-BR" sz="1600" b="0" i="0" u="none" strike="noStrike">
              <a:solidFill>
                <a:schemeClr val="tx1"/>
              </a:solidFill>
              <a:effectLst/>
              <a:latin typeface="+mn-lt"/>
            </a:rPr>
            <a:t>The </a:t>
          </a:r>
          <a:r>
            <a:rPr lang="pt-BR" sz="1600" b="0" i="0" u="none" strike="noStrike" err="1">
              <a:solidFill>
                <a:schemeClr val="tx1"/>
              </a:solidFill>
              <a:effectLst/>
              <a:latin typeface="+mn-lt"/>
            </a:rPr>
            <a:t>practice</a:t>
          </a:r>
          <a:r>
            <a:rPr lang="pt-BR" sz="1600" b="0" i="0" u="none" strike="noStrike">
              <a:solidFill>
                <a:schemeClr val="tx1"/>
              </a:solidFill>
              <a:effectLst/>
              <a:latin typeface="+mn-lt"/>
            </a:rPr>
            <a:t> </a:t>
          </a:r>
          <a:r>
            <a:rPr lang="pt-BR" sz="1600" b="0" i="0" u="none" strike="noStrike" err="1">
              <a:solidFill>
                <a:schemeClr val="tx1"/>
              </a:solidFill>
              <a:effectLst/>
              <a:latin typeface="+mn-lt"/>
            </a:rPr>
            <a:t>of</a:t>
          </a:r>
          <a:r>
            <a:rPr lang="pt-BR" sz="1600" b="0" i="0" u="none" strike="noStrike">
              <a:solidFill>
                <a:schemeClr val="tx1"/>
              </a:solidFill>
              <a:effectLst/>
              <a:latin typeface="+mn-lt"/>
            </a:rPr>
            <a:t> </a:t>
          </a:r>
          <a:r>
            <a:rPr lang="pt-BR" sz="1600" b="0" i="0" u="none" strike="noStrike" err="1">
              <a:solidFill>
                <a:schemeClr val="tx1"/>
              </a:solidFill>
              <a:effectLst/>
              <a:latin typeface="+mn-lt"/>
            </a:rPr>
            <a:t>spontaneous</a:t>
          </a:r>
          <a:r>
            <a:rPr lang="pt-BR" sz="1600" b="0" i="0" u="none" strike="noStrike">
              <a:solidFill>
                <a:schemeClr val="tx1"/>
              </a:solidFill>
              <a:effectLst/>
              <a:latin typeface="+mn-lt"/>
            </a:rPr>
            <a:t> </a:t>
          </a:r>
          <a:r>
            <a:rPr lang="pt-BR" sz="1600" b="0" i="0" u="none" strike="noStrike" err="1">
              <a:solidFill>
                <a:schemeClr val="tx1"/>
              </a:solidFill>
              <a:effectLst/>
              <a:latin typeface="+mn-lt"/>
            </a:rPr>
            <a:t>and</a:t>
          </a:r>
          <a:r>
            <a:rPr lang="pt-BR" sz="1600" b="0" i="0" u="none" strike="noStrike">
              <a:solidFill>
                <a:schemeClr val="tx1"/>
              </a:solidFill>
              <a:effectLst/>
              <a:latin typeface="+mn-lt"/>
            </a:rPr>
            <a:t> </a:t>
          </a:r>
          <a:r>
            <a:rPr lang="pt-BR" sz="1600" b="0" i="0" u="none" strike="noStrike" err="1">
              <a:solidFill>
                <a:schemeClr val="tx1"/>
              </a:solidFill>
              <a:effectLst/>
              <a:latin typeface="+mn-lt"/>
            </a:rPr>
            <a:t>collaborative</a:t>
          </a:r>
          <a:r>
            <a:rPr lang="pt-BR" sz="1600" b="0" i="0" u="none" strike="noStrike">
              <a:solidFill>
                <a:schemeClr val="tx1"/>
              </a:solidFill>
              <a:effectLst/>
              <a:latin typeface="+mn-lt"/>
            </a:rPr>
            <a:t> musical </a:t>
          </a:r>
          <a:r>
            <a:rPr lang="pt-BR" sz="1600" b="0" i="0" u="none" strike="noStrike" err="1">
              <a:solidFill>
                <a:schemeClr val="tx1"/>
              </a:solidFill>
              <a:effectLst/>
              <a:latin typeface="+mn-lt"/>
            </a:rPr>
            <a:t>creation</a:t>
          </a:r>
          <a:r>
            <a:rPr lang="pt-BR" sz="1600" b="0" i="0" u="none" strike="noStrike">
              <a:solidFill>
                <a:schemeClr val="tx1"/>
              </a:solidFill>
              <a:effectLst/>
              <a:latin typeface="+mn-lt"/>
            </a:rPr>
            <a:t> </a:t>
          </a:r>
          <a:r>
            <a:rPr lang="pt-BR" sz="1600" b="0" i="0" u="none" strike="noStrike" err="1">
              <a:solidFill>
                <a:schemeClr val="tx1"/>
              </a:solidFill>
              <a:effectLst/>
              <a:latin typeface="+mn-lt"/>
            </a:rPr>
            <a:t>between</a:t>
          </a:r>
          <a:r>
            <a:rPr lang="pt-BR" sz="1600" b="0" i="0" u="none" strike="noStrike">
              <a:solidFill>
                <a:schemeClr val="tx1"/>
              </a:solidFill>
              <a:effectLst/>
              <a:latin typeface="+mn-lt"/>
            </a:rPr>
            <a:t> a </a:t>
          </a:r>
          <a:r>
            <a:rPr lang="pt-BR" sz="1600" b="0" i="0" u="none" strike="noStrike" err="1">
              <a:solidFill>
                <a:schemeClr val="tx1"/>
              </a:solidFill>
              <a:effectLst/>
              <a:latin typeface="+mn-lt"/>
            </a:rPr>
            <a:t>client</a:t>
          </a:r>
          <a:r>
            <a:rPr lang="pt-BR" sz="1600" b="0" i="0" u="none" strike="noStrike">
              <a:solidFill>
                <a:schemeClr val="tx1"/>
              </a:solidFill>
              <a:effectLst/>
              <a:latin typeface="+mn-lt"/>
            </a:rPr>
            <a:t> </a:t>
          </a:r>
          <a:r>
            <a:rPr lang="pt-BR" sz="1600" b="0" i="0" u="none" strike="noStrike" err="1">
              <a:solidFill>
                <a:schemeClr val="tx1"/>
              </a:solidFill>
              <a:effectLst/>
              <a:latin typeface="+mn-lt"/>
            </a:rPr>
            <a:t>and</a:t>
          </a:r>
          <a:r>
            <a:rPr lang="pt-BR" sz="1600" b="0" i="0" u="none" strike="noStrike">
              <a:solidFill>
                <a:schemeClr val="tx1"/>
              </a:solidFill>
              <a:effectLst/>
              <a:latin typeface="+mn-lt"/>
            </a:rPr>
            <a:t> a </a:t>
          </a:r>
          <a:r>
            <a:rPr lang="pt-BR" sz="1600" b="0" i="0" u="none" strike="noStrike" err="1">
              <a:solidFill>
                <a:schemeClr val="tx1"/>
              </a:solidFill>
              <a:effectLst/>
              <a:latin typeface="+mn-lt"/>
            </a:rPr>
            <a:t>music</a:t>
          </a:r>
          <a:r>
            <a:rPr lang="pt-BR" sz="1600" b="0" i="0" u="none" strike="noStrike">
              <a:solidFill>
                <a:schemeClr val="tx1"/>
              </a:solidFill>
              <a:effectLst/>
              <a:latin typeface="+mn-lt"/>
            </a:rPr>
            <a:t> </a:t>
          </a:r>
          <a:r>
            <a:rPr lang="pt-BR" sz="1600" b="0" i="0" u="none" strike="noStrike" err="1">
              <a:solidFill>
                <a:schemeClr val="tx1"/>
              </a:solidFill>
              <a:effectLst/>
              <a:latin typeface="+mn-lt"/>
            </a:rPr>
            <a:t>therapist</a:t>
          </a:r>
          <a:endParaRPr lang="pt-BR" sz="1600">
            <a:solidFill>
              <a:schemeClr val="tx1"/>
            </a:solidFill>
            <a:latin typeface="+mn-lt"/>
          </a:endParaRPr>
        </a:p>
      </dgm:t>
    </dgm:pt>
    <dgm:pt modelId="{A23B154F-13EE-7449-9764-A17E6E4E3625}" type="parTrans" cxnId="{4B3289A4-811E-464A-8056-594D0A05DE37}">
      <dgm:prSet/>
      <dgm:spPr/>
      <dgm:t>
        <a:bodyPr/>
        <a:lstStyle/>
        <a:p>
          <a:endParaRPr lang="pt-BR"/>
        </a:p>
      </dgm:t>
    </dgm:pt>
    <dgm:pt modelId="{063428D0-3C80-9947-B730-859DB12CF612}" type="sibTrans" cxnId="{4B3289A4-811E-464A-8056-594D0A05DE37}">
      <dgm:prSet/>
      <dgm:spPr/>
      <dgm:t>
        <a:bodyPr/>
        <a:lstStyle/>
        <a:p>
          <a:endParaRPr lang="pt-BR"/>
        </a:p>
      </dgm:t>
    </dgm:pt>
    <dgm:pt modelId="{C38CC0AA-7760-F440-9BE5-36DA503034CC}">
      <dgm:prSet/>
      <dgm:spPr/>
      <dgm:t>
        <a:bodyPr/>
        <a:lstStyle/>
        <a:p>
          <a:r>
            <a:rPr lang="pt-BR" err="1">
              <a:latin typeface="+mn-lt"/>
            </a:rPr>
            <a:t>I</a:t>
          </a:r>
          <a:r>
            <a:rPr lang="pt-BR" b="0" i="0" err="1">
              <a:latin typeface="+mn-lt"/>
            </a:rPr>
            <a:t>nteractive</a:t>
          </a:r>
          <a:r>
            <a:rPr lang="pt-BR" b="0" i="0">
              <a:latin typeface="+mn-lt"/>
            </a:rPr>
            <a:t> Musical </a:t>
          </a:r>
          <a:r>
            <a:rPr lang="pt-BR" err="1">
              <a:latin typeface="+mn-lt"/>
            </a:rPr>
            <a:t>I</a:t>
          </a:r>
          <a:r>
            <a:rPr lang="pt-BR" b="0" i="0" err="1">
              <a:latin typeface="+mn-lt"/>
            </a:rPr>
            <a:t>mprovisation</a:t>
          </a:r>
          <a:r>
            <a:rPr lang="pt-BR" b="0" i="0">
              <a:latin typeface="+mn-lt"/>
            </a:rPr>
            <a:t> </a:t>
          </a:r>
          <a:r>
            <a:rPr lang="pt-BR" b="0" i="0" err="1">
              <a:latin typeface="+mn-lt"/>
            </a:rPr>
            <a:t>is</a:t>
          </a:r>
          <a:r>
            <a:rPr lang="pt-BR" b="0" i="0">
              <a:latin typeface="+mn-lt"/>
            </a:rPr>
            <a:t> </a:t>
          </a:r>
          <a:r>
            <a:rPr lang="pt-BR" b="0" i="0" err="1">
              <a:latin typeface="+mn-lt"/>
            </a:rPr>
            <a:t>commonly</a:t>
          </a:r>
          <a:r>
            <a:rPr lang="pt-BR" b="0" i="0">
              <a:latin typeface="+mn-lt"/>
            </a:rPr>
            <a:t> </a:t>
          </a:r>
          <a:r>
            <a:rPr lang="pt-BR" b="0" i="0" err="1">
              <a:latin typeface="+mn-lt"/>
            </a:rPr>
            <a:t>employed</a:t>
          </a:r>
          <a:r>
            <a:rPr lang="pt-BR" b="0" i="0">
              <a:latin typeface="+mn-lt"/>
            </a:rPr>
            <a:t> in Music </a:t>
          </a:r>
          <a:r>
            <a:rPr lang="pt-BR" b="0" i="0" err="1">
              <a:latin typeface="+mn-lt"/>
            </a:rPr>
            <a:t>Therapy</a:t>
          </a:r>
          <a:r>
            <a:rPr lang="pt-BR" b="0" i="0">
              <a:latin typeface="+mn-lt"/>
            </a:rPr>
            <a:t> </a:t>
          </a:r>
          <a:r>
            <a:rPr lang="pt-BR" b="0" i="0" err="1">
              <a:latin typeface="+mn-lt"/>
            </a:rPr>
            <a:t>sessions</a:t>
          </a:r>
          <a:r>
            <a:rPr lang="pt-BR" b="0" i="0">
              <a:latin typeface="+mn-lt"/>
            </a:rPr>
            <a:t> in </a:t>
          </a:r>
          <a:r>
            <a:rPr lang="pt-BR" b="0" i="0" err="1">
              <a:latin typeface="+mn-lt"/>
            </a:rPr>
            <a:t>Brazil</a:t>
          </a:r>
          <a:endParaRPr lang="pt-BR">
            <a:latin typeface="+mn-lt"/>
          </a:endParaRPr>
        </a:p>
      </dgm:t>
    </dgm:pt>
    <dgm:pt modelId="{D79A9A0E-86AC-AF41-B46A-1182C23F5073}" type="sibTrans" cxnId="{294576BB-2FC5-7446-B04D-E5C4BE4A0ED7}">
      <dgm:prSet/>
      <dgm:spPr/>
      <dgm:t>
        <a:bodyPr/>
        <a:lstStyle/>
        <a:p>
          <a:endParaRPr lang="pt-BR"/>
        </a:p>
      </dgm:t>
    </dgm:pt>
    <dgm:pt modelId="{C024D403-7BA3-2444-87CC-9270DEF59D29}" type="parTrans" cxnId="{294576BB-2FC5-7446-B04D-E5C4BE4A0ED7}">
      <dgm:prSet/>
      <dgm:spPr/>
      <dgm:t>
        <a:bodyPr/>
        <a:lstStyle/>
        <a:p>
          <a:endParaRPr lang="pt-BR"/>
        </a:p>
      </dgm:t>
    </dgm:pt>
    <dgm:pt modelId="{49AA0286-D1B2-AD4B-AF0B-2B9FCCD0BE29}">
      <dgm:prSet/>
      <dgm:spPr/>
      <dgm:t>
        <a:bodyPr/>
        <a:lstStyle/>
        <a:p>
          <a:r>
            <a:rPr lang="pt-BR" err="1">
              <a:latin typeface="+mn-lt"/>
            </a:rPr>
            <a:t>There</a:t>
          </a:r>
          <a:r>
            <a:rPr lang="pt-BR">
              <a:latin typeface="+mn-lt"/>
            </a:rPr>
            <a:t> </a:t>
          </a:r>
          <a:r>
            <a:rPr lang="pt-BR" err="1">
              <a:latin typeface="+mn-lt"/>
            </a:rPr>
            <a:t>is</a:t>
          </a:r>
          <a:r>
            <a:rPr lang="pt-BR">
              <a:latin typeface="+mn-lt"/>
            </a:rPr>
            <a:t> a </a:t>
          </a:r>
          <a:r>
            <a:rPr lang="pt-BR" err="1">
              <a:latin typeface="+mn-lt"/>
            </a:rPr>
            <a:t>l</a:t>
          </a:r>
          <a:r>
            <a:rPr lang="pt-BR" b="0" i="0" err="1">
              <a:latin typeface="+mn-lt"/>
            </a:rPr>
            <a:t>imited</a:t>
          </a:r>
          <a:r>
            <a:rPr lang="pt-BR" b="0" i="0">
              <a:latin typeface="+mn-lt"/>
            </a:rPr>
            <a:t> </a:t>
          </a:r>
          <a:r>
            <a:rPr lang="pt-BR" b="0" i="0" err="1">
              <a:latin typeface="+mn-lt"/>
            </a:rPr>
            <a:t>number</a:t>
          </a:r>
          <a:r>
            <a:rPr lang="pt-BR" b="0" i="0">
              <a:latin typeface="+mn-lt"/>
            </a:rPr>
            <a:t> </a:t>
          </a:r>
          <a:r>
            <a:rPr lang="pt-BR" b="0" i="0" err="1">
              <a:latin typeface="+mn-lt"/>
            </a:rPr>
            <a:t>of</a:t>
          </a:r>
          <a:r>
            <a:rPr lang="pt-BR" b="0" i="0">
              <a:latin typeface="+mn-lt"/>
            </a:rPr>
            <a:t> </a:t>
          </a:r>
          <a:r>
            <a:rPr lang="pt-BR" b="0" i="0" err="1">
              <a:latin typeface="+mn-lt"/>
            </a:rPr>
            <a:t>references</a:t>
          </a:r>
          <a:r>
            <a:rPr lang="pt-BR" b="0" i="0">
              <a:latin typeface="+mn-lt"/>
            </a:rPr>
            <a:t> </a:t>
          </a:r>
          <a:r>
            <a:rPr lang="pt-BR" b="0" i="0" err="1">
              <a:latin typeface="+mn-lt"/>
            </a:rPr>
            <a:t>addressing</a:t>
          </a:r>
          <a:r>
            <a:rPr lang="pt-BR" b="0" i="0">
              <a:latin typeface="+mn-lt"/>
            </a:rPr>
            <a:t> </a:t>
          </a:r>
          <a:r>
            <a:rPr lang="pt-BR" b="0" i="0" err="1">
              <a:latin typeface="+mn-lt"/>
            </a:rPr>
            <a:t>these</a:t>
          </a:r>
          <a:r>
            <a:rPr lang="pt-BR" b="0" i="0">
              <a:latin typeface="+mn-lt"/>
            </a:rPr>
            <a:t> </a:t>
          </a:r>
          <a:r>
            <a:rPr lang="pt-BR" b="0" i="0" err="1">
              <a:latin typeface="+mn-lt"/>
            </a:rPr>
            <a:t>concepts</a:t>
          </a:r>
          <a:r>
            <a:rPr lang="pt-BR" b="0" i="0">
              <a:latin typeface="+mn-lt"/>
            </a:rPr>
            <a:t> </a:t>
          </a:r>
          <a:endParaRPr lang="pt-BR">
            <a:latin typeface="+mn-lt"/>
          </a:endParaRPr>
        </a:p>
      </dgm:t>
    </dgm:pt>
    <dgm:pt modelId="{AF885258-49FE-034D-A41C-C12607E68AE2}" type="parTrans" cxnId="{799A32C1-5B09-2E45-8448-F9F82728DDE5}">
      <dgm:prSet/>
      <dgm:spPr/>
      <dgm:t>
        <a:bodyPr/>
        <a:lstStyle/>
        <a:p>
          <a:endParaRPr lang="pt-BR"/>
        </a:p>
      </dgm:t>
    </dgm:pt>
    <dgm:pt modelId="{F739D5CB-3848-BA40-846E-F4D3729A66E6}" type="sibTrans" cxnId="{799A32C1-5B09-2E45-8448-F9F82728DDE5}">
      <dgm:prSet/>
      <dgm:spPr/>
      <dgm:t>
        <a:bodyPr/>
        <a:lstStyle/>
        <a:p>
          <a:endParaRPr lang="pt-BR"/>
        </a:p>
      </dgm:t>
    </dgm:pt>
    <dgm:pt modelId="{C24E23FB-5937-DB45-8592-85421489B4E9}">
      <dgm:prSet/>
      <dgm:spPr/>
      <dgm:t>
        <a:bodyPr/>
        <a:lstStyle/>
        <a:p>
          <a:pPr algn="just"/>
          <a:r>
            <a:rPr lang="pt-BR" err="1">
              <a:latin typeface="+mn-lt"/>
            </a:rPr>
            <a:t>Koelsh</a:t>
          </a:r>
          <a:r>
            <a:rPr lang="pt-BR">
              <a:latin typeface="+mn-lt"/>
            </a:rPr>
            <a:t> (2009) </a:t>
          </a:r>
          <a:r>
            <a:rPr lang="pt-BR" err="1">
              <a:latin typeface="+mn-lt"/>
            </a:rPr>
            <a:t>Croom</a:t>
          </a:r>
          <a:r>
            <a:rPr lang="pt-BR">
              <a:latin typeface="+mn-lt"/>
            </a:rPr>
            <a:t> (2015)      He et al (2018) </a:t>
          </a:r>
        </a:p>
      </dgm:t>
    </dgm:pt>
    <dgm:pt modelId="{18980E22-C9C3-D845-A25A-2417DA89BB98}" type="parTrans" cxnId="{F4BF3A1E-601A-4546-A0FD-3A654932E47F}">
      <dgm:prSet/>
      <dgm:spPr/>
      <dgm:t>
        <a:bodyPr/>
        <a:lstStyle/>
        <a:p>
          <a:endParaRPr lang="pt-BR"/>
        </a:p>
      </dgm:t>
    </dgm:pt>
    <dgm:pt modelId="{0F377355-39C7-4249-A524-3B481758490C}" type="sibTrans" cxnId="{F4BF3A1E-601A-4546-A0FD-3A654932E47F}">
      <dgm:prSet/>
      <dgm:spPr/>
      <dgm:t>
        <a:bodyPr/>
        <a:lstStyle/>
        <a:p>
          <a:endParaRPr lang="pt-BR"/>
        </a:p>
      </dgm:t>
    </dgm:pt>
    <dgm:pt modelId="{16191827-34FC-3346-9826-26A4B7B5469A}">
      <dgm:prSet/>
      <dgm:spPr/>
      <dgm:t>
        <a:bodyPr/>
        <a:lstStyle/>
        <a:p>
          <a:r>
            <a:rPr lang="pt-BR"/>
            <a:t>Passive musical </a:t>
          </a:r>
          <a:r>
            <a:rPr lang="pt-BR" err="1"/>
            <a:t>intervention</a:t>
          </a:r>
          <a:endParaRPr lang="pt-BR"/>
        </a:p>
      </dgm:t>
    </dgm:pt>
    <dgm:pt modelId="{C254D1C2-C826-2E4C-AB21-00D52859EB99}" type="parTrans" cxnId="{569F8D29-DA79-854C-AABD-6A55461DE78B}">
      <dgm:prSet/>
      <dgm:spPr/>
      <dgm:t>
        <a:bodyPr/>
        <a:lstStyle/>
        <a:p>
          <a:endParaRPr lang="pt-BR"/>
        </a:p>
      </dgm:t>
    </dgm:pt>
    <dgm:pt modelId="{DF673B5E-9BFC-8144-AFEE-1F826CCCF097}" type="sibTrans" cxnId="{569F8D29-DA79-854C-AABD-6A55461DE78B}">
      <dgm:prSet/>
      <dgm:spPr/>
      <dgm:t>
        <a:bodyPr/>
        <a:lstStyle/>
        <a:p>
          <a:endParaRPr lang="pt-BR"/>
        </a:p>
      </dgm:t>
    </dgm:pt>
    <dgm:pt modelId="{90DF93C7-D51E-B04B-A727-9ED3155F97CE}" type="pres">
      <dgm:prSet presAssocID="{EE45142E-6A5E-994D-A53A-FA88A0FA2143}" presName="Name0" presStyleCnt="0">
        <dgm:presLayoutVars>
          <dgm:chPref val="3"/>
          <dgm:dir/>
          <dgm:animLvl val="lvl"/>
          <dgm:resizeHandles/>
        </dgm:presLayoutVars>
      </dgm:prSet>
      <dgm:spPr/>
    </dgm:pt>
    <dgm:pt modelId="{65670FF2-49A1-CC4A-8588-5843F07F6B1E}" type="pres">
      <dgm:prSet presAssocID="{C9A16047-292D-2240-90C2-2A297236711E}" presName="horFlow" presStyleCnt="0"/>
      <dgm:spPr/>
    </dgm:pt>
    <dgm:pt modelId="{D096F9A9-8C2C-7944-94BF-E6ADEABA3D46}" type="pres">
      <dgm:prSet presAssocID="{C9A16047-292D-2240-90C2-2A297236711E}" presName="bigChev" presStyleLbl="node1" presStyleIdx="0" presStyleCnt="4" custScaleX="156135"/>
      <dgm:spPr/>
    </dgm:pt>
    <dgm:pt modelId="{7A3C7436-A0A4-3243-A864-F0A6E65D110C}" type="pres">
      <dgm:prSet presAssocID="{BCA2CD06-934B-5243-B0A4-E02432965928}" presName="parTrans" presStyleCnt="0"/>
      <dgm:spPr/>
    </dgm:pt>
    <dgm:pt modelId="{1C4A3284-4DB0-EB4E-A995-D41CD9EE14A9}" type="pres">
      <dgm:prSet presAssocID="{3BA64DBF-3D27-D942-AFAF-216611D1498F}" presName="node" presStyleLbl="alignAccFollowNode1" presStyleIdx="0" presStyleCnt="5" custScaleX="326299" custScaleY="179718">
        <dgm:presLayoutVars>
          <dgm:bulletEnabled val="1"/>
        </dgm:presLayoutVars>
      </dgm:prSet>
      <dgm:spPr/>
    </dgm:pt>
    <dgm:pt modelId="{B2A272DD-5B51-9F4E-B124-4B2824E4B78E}" type="pres">
      <dgm:prSet presAssocID="{20EEDD51-924E-A949-9E35-9FBF3F17577E}" presName="sibTrans" presStyleCnt="0"/>
      <dgm:spPr/>
    </dgm:pt>
    <dgm:pt modelId="{B8EC251F-F889-3B4C-8CAF-B76E90CF794E}" type="pres">
      <dgm:prSet presAssocID="{A1A96DFE-26D6-4E46-A119-96E203F869E1}" presName="node" presStyleLbl="alignAccFollowNode1" presStyleIdx="1" presStyleCnt="5" custScaleX="89552">
        <dgm:presLayoutVars>
          <dgm:bulletEnabled val="1"/>
        </dgm:presLayoutVars>
      </dgm:prSet>
      <dgm:spPr/>
    </dgm:pt>
    <dgm:pt modelId="{5498CA52-C36C-C542-BA5B-2F40D7814479}" type="pres">
      <dgm:prSet presAssocID="{E6B364A3-49D2-844F-AF77-005D8841CE26}" presName="sibTrans" presStyleCnt="0"/>
      <dgm:spPr/>
    </dgm:pt>
    <dgm:pt modelId="{3E7CC797-E553-354F-B385-D1F6075E572A}" type="pres">
      <dgm:prSet presAssocID="{9EAD62BA-BDF7-9844-AE84-DD1051EF9F41}" presName="node" presStyleLbl="alignAccFollowNode1" presStyleIdx="2" presStyleCnt="5" custScaleX="170846">
        <dgm:presLayoutVars>
          <dgm:bulletEnabled val="1"/>
        </dgm:presLayoutVars>
      </dgm:prSet>
      <dgm:spPr/>
    </dgm:pt>
    <dgm:pt modelId="{B0674758-1921-5B41-8510-3548F0381792}" type="pres">
      <dgm:prSet presAssocID="{C9A16047-292D-2240-90C2-2A297236711E}" presName="vSp" presStyleCnt="0"/>
      <dgm:spPr/>
    </dgm:pt>
    <dgm:pt modelId="{930FF947-6957-0D41-84FB-C8A021763B41}" type="pres">
      <dgm:prSet presAssocID="{C38CC0AA-7760-F440-9BE5-36DA503034CC}" presName="horFlow" presStyleCnt="0"/>
      <dgm:spPr/>
    </dgm:pt>
    <dgm:pt modelId="{2AA96096-54CF-0C49-97FA-A89110AD4A19}" type="pres">
      <dgm:prSet presAssocID="{C38CC0AA-7760-F440-9BE5-36DA503034CC}" presName="bigChev" presStyleLbl="node1" presStyleIdx="1" presStyleCnt="4" custScaleX="183004" custLinFactX="6546" custLinFactNeighborX="100000" custLinFactNeighborY="4193"/>
      <dgm:spPr/>
    </dgm:pt>
    <dgm:pt modelId="{DA23D2F2-7EC0-4246-89F6-D953EE62AC1C}" type="pres">
      <dgm:prSet presAssocID="{A23B154F-13EE-7449-9764-A17E6E4E3625}" presName="parTrans" presStyleCnt="0"/>
      <dgm:spPr/>
    </dgm:pt>
    <dgm:pt modelId="{C3335E18-8FA5-2A45-BFF7-3F0FAEDFC282}" type="pres">
      <dgm:prSet presAssocID="{3DAD3AA3-120C-E84C-84DA-54728BE5D2E7}" presName="node" presStyleLbl="alignAccFollowNode1" presStyleIdx="3" presStyleCnt="5" custScaleX="369074" custLinFactX="9550" custLinFactNeighborX="100000" custLinFactNeighborY="5052">
        <dgm:presLayoutVars>
          <dgm:bulletEnabled val="1"/>
        </dgm:presLayoutVars>
      </dgm:prSet>
      <dgm:spPr/>
    </dgm:pt>
    <dgm:pt modelId="{21E5027E-717A-AE4E-BB02-3D5BCCFDFA72}" type="pres">
      <dgm:prSet presAssocID="{C38CC0AA-7760-F440-9BE5-36DA503034CC}" presName="vSp" presStyleCnt="0"/>
      <dgm:spPr/>
    </dgm:pt>
    <dgm:pt modelId="{200EDA1A-7EB4-3949-BC35-7D448964FE73}" type="pres">
      <dgm:prSet presAssocID="{49AA0286-D1B2-AD4B-AF0B-2B9FCCD0BE29}" presName="horFlow" presStyleCnt="0"/>
      <dgm:spPr/>
    </dgm:pt>
    <dgm:pt modelId="{B7E79694-B87F-9F44-876C-6DB479DE0B70}" type="pres">
      <dgm:prSet presAssocID="{49AA0286-D1B2-AD4B-AF0B-2B9FCCD0BE29}" presName="bigChev" presStyleLbl="node1" presStyleIdx="2" presStyleCnt="4" custScaleX="199762" custLinFactX="20682" custLinFactNeighborX="100000" custLinFactNeighborY="4011"/>
      <dgm:spPr/>
    </dgm:pt>
    <dgm:pt modelId="{BA605393-1921-AB4D-B870-D0997AC0A463}" type="pres">
      <dgm:prSet presAssocID="{18980E22-C9C3-D845-A25A-2417DA89BB98}" presName="parTrans" presStyleCnt="0"/>
      <dgm:spPr/>
    </dgm:pt>
    <dgm:pt modelId="{8D8F6CE1-B37E-C646-8EFF-8778392AFAAE}" type="pres">
      <dgm:prSet presAssocID="{C24E23FB-5937-DB45-8592-85421489B4E9}" presName="node" presStyleLbl="alignAccFollowNode1" presStyleIdx="4" presStyleCnt="5" custScaleX="131112" custLinFactX="24794" custLinFactNeighborX="100000" custLinFactNeighborY="7273">
        <dgm:presLayoutVars>
          <dgm:bulletEnabled val="1"/>
        </dgm:presLayoutVars>
      </dgm:prSet>
      <dgm:spPr/>
    </dgm:pt>
    <dgm:pt modelId="{3CBE0B88-777F-FD4E-B43D-1E1D86A4DFF7}" type="pres">
      <dgm:prSet presAssocID="{49AA0286-D1B2-AD4B-AF0B-2B9FCCD0BE29}" presName="vSp" presStyleCnt="0"/>
      <dgm:spPr/>
    </dgm:pt>
    <dgm:pt modelId="{41F964C1-3C45-1E40-BF52-503B50F1D6BB}" type="pres">
      <dgm:prSet presAssocID="{16191827-34FC-3346-9826-26A4B7B5469A}" presName="horFlow" presStyleCnt="0"/>
      <dgm:spPr/>
    </dgm:pt>
    <dgm:pt modelId="{7BD7B691-4143-A945-BBE9-3F36B07CE28D}" type="pres">
      <dgm:prSet presAssocID="{16191827-34FC-3346-9826-26A4B7B5469A}" presName="bigChev" presStyleLbl="node1" presStyleIdx="3" presStyleCnt="4" custScaleX="198851" custLinFactX="116524" custLinFactY="-2089" custLinFactNeighborX="200000" custLinFactNeighborY="-100000"/>
      <dgm:spPr/>
    </dgm:pt>
  </dgm:ptLst>
  <dgm:cxnLst>
    <dgm:cxn modelId="{C039610E-B972-0544-8821-6639CA6E021A}" srcId="{C9A16047-292D-2240-90C2-2A297236711E}" destId="{A1A96DFE-26D6-4E46-A119-96E203F869E1}" srcOrd="1" destOrd="0" parTransId="{E5AEB48E-B22A-7540-BB0B-E0234763DBD9}" sibTransId="{E6B364A3-49D2-844F-AF77-005D8841CE26}"/>
    <dgm:cxn modelId="{F4BF3A1E-601A-4546-A0FD-3A654932E47F}" srcId="{49AA0286-D1B2-AD4B-AF0B-2B9FCCD0BE29}" destId="{C24E23FB-5937-DB45-8592-85421489B4E9}" srcOrd="0" destOrd="0" parTransId="{18980E22-C9C3-D845-A25A-2417DA89BB98}" sibTransId="{0F377355-39C7-4249-A524-3B481758490C}"/>
    <dgm:cxn modelId="{569F8D29-DA79-854C-AABD-6A55461DE78B}" srcId="{EE45142E-6A5E-994D-A53A-FA88A0FA2143}" destId="{16191827-34FC-3346-9826-26A4B7B5469A}" srcOrd="3" destOrd="0" parTransId="{C254D1C2-C826-2E4C-AB21-00D52859EB99}" sibTransId="{DF673B5E-9BFC-8144-AFEE-1F826CCCF097}"/>
    <dgm:cxn modelId="{038F163E-F4FD-7C45-821C-7657642B6FBB}" type="presOf" srcId="{C38CC0AA-7760-F440-9BE5-36DA503034CC}" destId="{2AA96096-54CF-0C49-97FA-A89110AD4A19}" srcOrd="0" destOrd="0" presId="urn:microsoft.com/office/officeart/2005/8/layout/lProcess3"/>
    <dgm:cxn modelId="{FD07ED42-BBC9-8242-BAC2-206F11AFA173}" type="presOf" srcId="{16191827-34FC-3346-9826-26A4B7B5469A}" destId="{7BD7B691-4143-A945-BBE9-3F36B07CE28D}" srcOrd="0" destOrd="0" presId="urn:microsoft.com/office/officeart/2005/8/layout/lProcess3"/>
    <dgm:cxn modelId="{FC1DD345-7D02-7C47-8B7C-3C7B59BA89B4}" srcId="{C9A16047-292D-2240-90C2-2A297236711E}" destId="{9EAD62BA-BDF7-9844-AE84-DD1051EF9F41}" srcOrd="2" destOrd="0" parTransId="{0DF5E9F6-743C-F947-B6F0-3C32CA6A31FF}" sibTransId="{97783B90-D798-2E4C-A6EE-52472BDDDF9B}"/>
    <dgm:cxn modelId="{ED557353-0458-6D4F-899E-D26E04ABAF31}" type="presOf" srcId="{9EAD62BA-BDF7-9844-AE84-DD1051EF9F41}" destId="{3E7CC797-E553-354F-B385-D1F6075E572A}" srcOrd="0" destOrd="0" presId="urn:microsoft.com/office/officeart/2005/8/layout/lProcess3"/>
    <dgm:cxn modelId="{38957B5F-7860-2546-9818-E23A91A4C95E}" type="presOf" srcId="{C24E23FB-5937-DB45-8592-85421489B4E9}" destId="{8D8F6CE1-B37E-C646-8EFF-8778392AFAAE}" srcOrd="0" destOrd="0" presId="urn:microsoft.com/office/officeart/2005/8/layout/lProcess3"/>
    <dgm:cxn modelId="{5E400D8B-DBBB-EC4D-96AF-27077393496B}" type="presOf" srcId="{49AA0286-D1B2-AD4B-AF0B-2B9FCCD0BE29}" destId="{B7E79694-B87F-9F44-876C-6DB479DE0B70}" srcOrd="0" destOrd="0" presId="urn:microsoft.com/office/officeart/2005/8/layout/lProcess3"/>
    <dgm:cxn modelId="{6A965B9A-4932-6846-B667-961F5CF0B306}" type="presOf" srcId="{3DAD3AA3-120C-E84C-84DA-54728BE5D2E7}" destId="{C3335E18-8FA5-2A45-BFF7-3F0FAEDFC282}" srcOrd="0" destOrd="0" presId="urn:microsoft.com/office/officeart/2005/8/layout/lProcess3"/>
    <dgm:cxn modelId="{4B3289A4-811E-464A-8056-594D0A05DE37}" srcId="{C38CC0AA-7760-F440-9BE5-36DA503034CC}" destId="{3DAD3AA3-120C-E84C-84DA-54728BE5D2E7}" srcOrd="0" destOrd="0" parTransId="{A23B154F-13EE-7449-9764-A17E6E4E3625}" sibTransId="{063428D0-3C80-9947-B730-859DB12CF612}"/>
    <dgm:cxn modelId="{0F66DDA6-E2C9-2D42-8B2A-7ED61F4ACB22}" srcId="{EE45142E-6A5E-994D-A53A-FA88A0FA2143}" destId="{C9A16047-292D-2240-90C2-2A297236711E}" srcOrd="0" destOrd="0" parTransId="{35414C20-F8A7-E440-BAAD-917CEA4282A6}" sibTransId="{C3B6B197-64E1-2C45-B69C-7CAB37FCAEE1}"/>
    <dgm:cxn modelId="{EEE314B1-52EF-554A-B1B7-90193F0A88E7}" type="presOf" srcId="{C9A16047-292D-2240-90C2-2A297236711E}" destId="{D096F9A9-8C2C-7944-94BF-E6ADEABA3D46}" srcOrd="0" destOrd="0" presId="urn:microsoft.com/office/officeart/2005/8/layout/lProcess3"/>
    <dgm:cxn modelId="{294576BB-2FC5-7446-B04D-E5C4BE4A0ED7}" srcId="{EE45142E-6A5E-994D-A53A-FA88A0FA2143}" destId="{C38CC0AA-7760-F440-9BE5-36DA503034CC}" srcOrd="1" destOrd="0" parTransId="{C024D403-7BA3-2444-87CC-9270DEF59D29}" sibTransId="{D79A9A0E-86AC-AF41-B46A-1182C23F5073}"/>
    <dgm:cxn modelId="{799A32C1-5B09-2E45-8448-F9F82728DDE5}" srcId="{EE45142E-6A5E-994D-A53A-FA88A0FA2143}" destId="{49AA0286-D1B2-AD4B-AF0B-2B9FCCD0BE29}" srcOrd="2" destOrd="0" parTransId="{AF885258-49FE-034D-A41C-C12607E68AE2}" sibTransId="{F739D5CB-3848-BA40-846E-F4D3729A66E6}"/>
    <dgm:cxn modelId="{9C257BCB-4456-8D40-9DA1-A43233990632}" type="presOf" srcId="{3BA64DBF-3D27-D942-AFAF-216611D1498F}" destId="{1C4A3284-4DB0-EB4E-A995-D41CD9EE14A9}" srcOrd="0" destOrd="0" presId="urn:microsoft.com/office/officeart/2005/8/layout/lProcess3"/>
    <dgm:cxn modelId="{F5DC7EE8-296B-4E43-B39C-AAC244E4B254}" type="presOf" srcId="{A1A96DFE-26D6-4E46-A119-96E203F869E1}" destId="{B8EC251F-F889-3B4C-8CAF-B76E90CF794E}" srcOrd="0" destOrd="0" presId="urn:microsoft.com/office/officeart/2005/8/layout/lProcess3"/>
    <dgm:cxn modelId="{145F22F3-4C73-E340-8EA0-976CF05B227E}" type="presOf" srcId="{EE45142E-6A5E-994D-A53A-FA88A0FA2143}" destId="{90DF93C7-D51E-B04B-A727-9ED3155F97CE}" srcOrd="0" destOrd="0" presId="urn:microsoft.com/office/officeart/2005/8/layout/lProcess3"/>
    <dgm:cxn modelId="{27EA06F6-FE56-A64C-84E1-86D67B8F4219}" srcId="{C9A16047-292D-2240-90C2-2A297236711E}" destId="{3BA64DBF-3D27-D942-AFAF-216611D1498F}" srcOrd="0" destOrd="0" parTransId="{BCA2CD06-934B-5243-B0A4-E02432965928}" sibTransId="{20EEDD51-924E-A949-9E35-9FBF3F17577E}"/>
    <dgm:cxn modelId="{80BC7D0F-8549-B347-8134-69A156096434}" type="presParOf" srcId="{90DF93C7-D51E-B04B-A727-9ED3155F97CE}" destId="{65670FF2-49A1-CC4A-8588-5843F07F6B1E}" srcOrd="0" destOrd="0" presId="urn:microsoft.com/office/officeart/2005/8/layout/lProcess3"/>
    <dgm:cxn modelId="{375820C6-7817-664A-A0B1-1FFE46916AEA}" type="presParOf" srcId="{65670FF2-49A1-CC4A-8588-5843F07F6B1E}" destId="{D096F9A9-8C2C-7944-94BF-E6ADEABA3D46}" srcOrd="0" destOrd="0" presId="urn:microsoft.com/office/officeart/2005/8/layout/lProcess3"/>
    <dgm:cxn modelId="{43245A8C-F32C-9540-9C16-DC5BB7489501}" type="presParOf" srcId="{65670FF2-49A1-CC4A-8588-5843F07F6B1E}" destId="{7A3C7436-A0A4-3243-A864-F0A6E65D110C}" srcOrd="1" destOrd="0" presId="urn:microsoft.com/office/officeart/2005/8/layout/lProcess3"/>
    <dgm:cxn modelId="{04A13EF8-B2FA-0841-A3CD-1A103A9B4D1B}" type="presParOf" srcId="{65670FF2-49A1-CC4A-8588-5843F07F6B1E}" destId="{1C4A3284-4DB0-EB4E-A995-D41CD9EE14A9}" srcOrd="2" destOrd="0" presId="urn:microsoft.com/office/officeart/2005/8/layout/lProcess3"/>
    <dgm:cxn modelId="{5FD4C34B-5C2B-E545-AE16-B7F9EB560CB7}" type="presParOf" srcId="{65670FF2-49A1-CC4A-8588-5843F07F6B1E}" destId="{B2A272DD-5B51-9F4E-B124-4B2824E4B78E}" srcOrd="3" destOrd="0" presId="urn:microsoft.com/office/officeart/2005/8/layout/lProcess3"/>
    <dgm:cxn modelId="{C2FC048C-8CE8-3D4D-9A4A-D7C01C1C9307}" type="presParOf" srcId="{65670FF2-49A1-CC4A-8588-5843F07F6B1E}" destId="{B8EC251F-F889-3B4C-8CAF-B76E90CF794E}" srcOrd="4" destOrd="0" presId="urn:microsoft.com/office/officeart/2005/8/layout/lProcess3"/>
    <dgm:cxn modelId="{A8A2B36A-3E53-9648-ABDE-02D0D32CCE35}" type="presParOf" srcId="{65670FF2-49A1-CC4A-8588-5843F07F6B1E}" destId="{5498CA52-C36C-C542-BA5B-2F40D7814479}" srcOrd="5" destOrd="0" presId="urn:microsoft.com/office/officeart/2005/8/layout/lProcess3"/>
    <dgm:cxn modelId="{B0506FA7-3915-D640-BA93-16FADF50490C}" type="presParOf" srcId="{65670FF2-49A1-CC4A-8588-5843F07F6B1E}" destId="{3E7CC797-E553-354F-B385-D1F6075E572A}" srcOrd="6" destOrd="0" presId="urn:microsoft.com/office/officeart/2005/8/layout/lProcess3"/>
    <dgm:cxn modelId="{8B5D1B4A-AC78-8048-BF13-30E906433968}" type="presParOf" srcId="{90DF93C7-D51E-B04B-A727-9ED3155F97CE}" destId="{B0674758-1921-5B41-8510-3548F0381792}" srcOrd="1" destOrd="0" presId="urn:microsoft.com/office/officeart/2005/8/layout/lProcess3"/>
    <dgm:cxn modelId="{B2A4D7BA-F1F2-6F43-BBEC-DBACE301790A}" type="presParOf" srcId="{90DF93C7-D51E-B04B-A727-9ED3155F97CE}" destId="{930FF947-6957-0D41-84FB-C8A021763B41}" srcOrd="2" destOrd="0" presId="urn:microsoft.com/office/officeart/2005/8/layout/lProcess3"/>
    <dgm:cxn modelId="{1BBA137C-81D0-9342-B358-A923A91497E1}" type="presParOf" srcId="{930FF947-6957-0D41-84FB-C8A021763B41}" destId="{2AA96096-54CF-0C49-97FA-A89110AD4A19}" srcOrd="0" destOrd="0" presId="urn:microsoft.com/office/officeart/2005/8/layout/lProcess3"/>
    <dgm:cxn modelId="{925A3F2A-E8C1-0C45-8858-83C7D9817541}" type="presParOf" srcId="{930FF947-6957-0D41-84FB-C8A021763B41}" destId="{DA23D2F2-7EC0-4246-89F6-D953EE62AC1C}" srcOrd="1" destOrd="0" presId="urn:microsoft.com/office/officeart/2005/8/layout/lProcess3"/>
    <dgm:cxn modelId="{3463C8A6-72E1-B340-8308-43151B94E1BB}" type="presParOf" srcId="{930FF947-6957-0D41-84FB-C8A021763B41}" destId="{C3335E18-8FA5-2A45-BFF7-3F0FAEDFC282}" srcOrd="2" destOrd="0" presId="urn:microsoft.com/office/officeart/2005/8/layout/lProcess3"/>
    <dgm:cxn modelId="{6FFCBE97-093F-F34E-9D81-14CF775CAED6}" type="presParOf" srcId="{90DF93C7-D51E-B04B-A727-9ED3155F97CE}" destId="{21E5027E-717A-AE4E-BB02-3D5BCCFDFA72}" srcOrd="3" destOrd="0" presId="urn:microsoft.com/office/officeart/2005/8/layout/lProcess3"/>
    <dgm:cxn modelId="{D4B18A3C-CF3D-E642-8E05-ED3DF2F8CEC3}" type="presParOf" srcId="{90DF93C7-D51E-B04B-A727-9ED3155F97CE}" destId="{200EDA1A-7EB4-3949-BC35-7D448964FE73}" srcOrd="4" destOrd="0" presId="urn:microsoft.com/office/officeart/2005/8/layout/lProcess3"/>
    <dgm:cxn modelId="{35D78274-55C7-3B43-A992-C707BF4B5E33}" type="presParOf" srcId="{200EDA1A-7EB4-3949-BC35-7D448964FE73}" destId="{B7E79694-B87F-9F44-876C-6DB479DE0B70}" srcOrd="0" destOrd="0" presId="urn:microsoft.com/office/officeart/2005/8/layout/lProcess3"/>
    <dgm:cxn modelId="{5A13DBAD-852F-8343-8B18-CEFCE280D3D5}" type="presParOf" srcId="{200EDA1A-7EB4-3949-BC35-7D448964FE73}" destId="{BA605393-1921-AB4D-B870-D0997AC0A463}" srcOrd="1" destOrd="0" presId="urn:microsoft.com/office/officeart/2005/8/layout/lProcess3"/>
    <dgm:cxn modelId="{1F7FD8FF-D985-4149-9E57-F0484723F608}" type="presParOf" srcId="{200EDA1A-7EB4-3949-BC35-7D448964FE73}" destId="{8D8F6CE1-B37E-C646-8EFF-8778392AFAAE}" srcOrd="2" destOrd="0" presId="urn:microsoft.com/office/officeart/2005/8/layout/lProcess3"/>
    <dgm:cxn modelId="{DECA460E-21A4-E74A-B07E-A98785693DA9}" type="presParOf" srcId="{90DF93C7-D51E-B04B-A727-9ED3155F97CE}" destId="{3CBE0B88-777F-FD4E-B43D-1E1D86A4DFF7}" srcOrd="5" destOrd="0" presId="urn:microsoft.com/office/officeart/2005/8/layout/lProcess3"/>
    <dgm:cxn modelId="{206E71D7-935F-9844-87BE-E57872CE95EF}" type="presParOf" srcId="{90DF93C7-D51E-B04B-A727-9ED3155F97CE}" destId="{41F964C1-3C45-1E40-BF52-503B50F1D6BB}" srcOrd="6" destOrd="0" presId="urn:microsoft.com/office/officeart/2005/8/layout/lProcess3"/>
    <dgm:cxn modelId="{259736D6-4FB7-954F-8AD1-54E51904C85B}" type="presParOf" srcId="{41F964C1-3C45-1E40-BF52-503B50F1D6BB}" destId="{7BD7B691-4143-A945-BBE9-3F36B07CE28D}"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9E931A-7C5B-4FCD-A46B-E571DBA7A26D}" type="doc">
      <dgm:prSet loTypeId="urn:microsoft.com/office/officeart/2017/3/layout/DropPinTimeline" loCatId="process" qsTypeId="urn:microsoft.com/office/officeart/2005/8/quickstyle/simple2" qsCatId="simple" csTypeId="urn:microsoft.com/office/officeart/2005/8/colors/accent3_2" csCatId="accent3" phldr="1"/>
      <dgm:spPr/>
      <dgm:t>
        <a:bodyPr/>
        <a:lstStyle/>
        <a:p>
          <a:endParaRPr lang="en-US"/>
        </a:p>
      </dgm:t>
    </dgm:pt>
    <dgm:pt modelId="{8F7044AD-93BD-44B2-BCE1-9DAA00AB9E0E}">
      <dgm:prSet/>
      <dgm:spPr/>
      <dgm:t>
        <a:bodyPr/>
        <a:lstStyle/>
        <a:p>
          <a:pPr>
            <a:defRPr b="1"/>
          </a:pPr>
          <a:r>
            <a:rPr lang="en-US"/>
            <a:t>2021</a:t>
          </a:r>
        </a:p>
      </dgm:t>
    </dgm:pt>
    <dgm:pt modelId="{397B242E-1CE5-4DD8-9A78-EEDAB52BAA1E}" type="parTrans" cxnId="{128569AF-8980-486E-BFBE-64449F516374}">
      <dgm:prSet/>
      <dgm:spPr/>
      <dgm:t>
        <a:bodyPr/>
        <a:lstStyle/>
        <a:p>
          <a:endParaRPr lang="en-US"/>
        </a:p>
      </dgm:t>
    </dgm:pt>
    <dgm:pt modelId="{4769BB8E-2A47-4677-89F2-FF545C8D616F}" type="sibTrans" cxnId="{128569AF-8980-486E-BFBE-64449F516374}">
      <dgm:prSet/>
      <dgm:spPr/>
      <dgm:t>
        <a:bodyPr/>
        <a:lstStyle/>
        <a:p>
          <a:endParaRPr lang="en-US"/>
        </a:p>
      </dgm:t>
    </dgm:pt>
    <dgm:pt modelId="{E3C32EB3-4313-4B7F-8F12-04DCC288ABC9}">
      <dgm:prSet/>
      <dgm:spPr/>
      <dgm:t>
        <a:bodyPr/>
        <a:lstStyle/>
        <a:p>
          <a:r>
            <a:rPr lang="en-US"/>
            <a:t>Learning about programming and technology in Music Therapy, and identifying areas where I can contribute to research</a:t>
          </a:r>
        </a:p>
      </dgm:t>
    </dgm:pt>
    <dgm:pt modelId="{5FCC5CC4-1CFE-4BFB-BECA-4CFE647322D4}" type="parTrans" cxnId="{F7AE6069-F9EB-4165-A04C-D60407086BBF}">
      <dgm:prSet/>
      <dgm:spPr/>
      <dgm:t>
        <a:bodyPr/>
        <a:lstStyle/>
        <a:p>
          <a:endParaRPr lang="en-US"/>
        </a:p>
      </dgm:t>
    </dgm:pt>
    <dgm:pt modelId="{A0F848A5-3C06-43B5-BE3A-661B719D77B4}" type="sibTrans" cxnId="{F7AE6069-F9EB-4165-A04C-D60407086BBF}">
      <dgm:prSet/>
      <dgm:spPr/>
      <dgm:t>
        <a:bodyPr/>
        <a:lstStyle/>
        <a:p>
          <a:endParaRPr lang="en-US"/>
        </a:p>
      </dgm:t>
    </dgm:pt>
    <dgm:pt modelId="{808AF51D-1046-4EBB-989E-AA7EEA4A7F84}">
      <dgm:prSet/>
      <dgm:spPr/>
      <dgm:t>
        <a:bodyPr/>
        <a:lstStyle/>
        <a:p>
          <a:pPr>
            <a:defRPr b="1"/>
          </a:pPr>
          <a:r>
            <a:rPr lang="en-US"/>
            <a:t>2022</a:t>
          </a:r>
        </a:p>
      </dgm:t>
    </dgm:pt>
    <dgm:pt modelId="{AC8A9CA9-50ED-4BAC-B476-9BE04EFB6A68}" type="parTrans" cxnId="{1EE3E893-C8ED-4031-B97B-DC65D50E30D8}">
      <dgm:prSet/>
      <dgm:spPr/>
      <dgm:t>
        <a:bodyPr/>
        <a:lstStyle/>
        <a:p>
          <a:endParaRPr lang="en-US"/>
        </a:p>
      </dgm:t>
    </dgm:pt>
    <dgm:pt modelId="{816312FF-E335-4494-B896-D22DA1A685E2}" type="sibTrans" cxnId="{1EE3E893-C8ED-4031-B97B-DC65D50E30D8}">
      <dgm:prSet/>
      <dgm:spPr/>
      <dgm:t>
        <a:bodyPr/>
        <a:lstStyle/>
        <a:p>
          <a:endParaRPr lang="en-US"/>
        </a:p>
      </dgm:t>
    </dgm:pt>
    <dgm:pt modelId="{1CCC0A91-7C17-49FA-8158-315BC5302D9F}">
      <dgm:prSet/>
      <dgm:spPr/>
      <dgm:t>
        <a:bodyPr/>
        <a:lstStyle/>
        <a:p>
          <a:r>
            <a:rPr lang="en-US"/>
            <a:t>Researching articles on the concept of Music Information Retrieval in Music Therapy, the use of MIDI data for research, and the application of technological tools in Music Therapy. </a:t>
          </a:r>
        </a:p>
      </dgm:t>
    </dgm:pt>
    <dgm:pt modelId="{3CEE810E-F14D-4104-901E-B5EC3DDEF8EA}" type="parTrans" cxnId="{5CFED1D1-C030-4EF9-9512-DDF21A69142B}">
      <dgm:prSet/>
      <dgm:spPr/>
      <dgm:t>
        <a:bodyPr/>
        <a:lstStyle/>
        <a:p>
          <a:endParaRPr lang="en-US"/>
        </a:p>
      </dgm:t>
    </dgm:pt>
    <dgm:pt modelId="{9E0B2123-A8BD-4DE2-934A-5D1697E40B9D}" type="sibTrans" cxnId="{5CFED1D1-C030-4EF9-9512-DDF21A69142B}">
      <dgm:prSet/>
      <dgm:spPr/>
      <dgm:t>
        <a:bodyPr/>
        <a:lstStyle/>
        <a:p>
          <a:endParaRPr lang="en-US"/>
        </a:p>
      </dgm:t>
    </dgm:pt>
    <dgm:pt modelId="{156E016B-02A4-4E06-A066-6F47362A26F2}">
      <dgm:prSet/>
      <dgm:spPr/>
      <dgm:t>
        <a:bodyPr/>
        <a:lstStyle/>
        <a:p>
          <a:pPr>
            <a:defRPr b="1"/>
          </a:pPr>
          <a:r>
            <a:rPr lang="en-US"/>
            <a:t>2023</a:t>
          </a:r>
        </a:p>
      </dgm:t>
    </dgm:pt>
    <dgm:pt modelId="{113618C1-7798-4E16-A7F8-1AA19EF99E39}" type="parTrans" cxnId="{B09BD842-18F2-477F-9235-3C54A9FD20C9}">
      <dgm:prSet/>
      <dgm:spPr/>
      <dgm:t>
        <a:bodyPr/>
        <a:lstStyle/>
        <a:p>
          <a:endParaRPr lang="en-US"/>
        </a:p>
      </dgm:t>
    </dgm:pt>
    <dgm:pt modelId="{E316037A-2F58-415F-B68C-55B984D14EEA}" type="sibTrans" cxnId="{B09BD842-18F2-477F-9235-3C54A9FD20C9}">
      <dgm:prSet/>
      <dgm:spPr/>
      <dgm:t>
        <a:bodyPr/>
        <a:lstStyle/>
        <a:p>
          <a:endParaRPr lang="en-US"/>
        </a:p>
      </dgm:t>
    </dgm:pt>
    <dgm:pt modelId="{7BABD64C-8B9F-46DB-A534-5798503EA58C}">
      <dgm:prSet/>
      <dgm:spPr/>
      <dgm:t>
        <a:bodyPr/>
        <a:lstStyle/>
        <a:p>
          <a:pPr algn="just"/>
          <a:r>
            <a:rPr lang="en-US"/>
            <a:t>Conducting interviews with experts in Music Therapy to explore their use of technological tools and gather evaluative feedback on this ongoing research. </a:t>
          </a:r>
        </a:p>
      </dgm:t>
    </dgm:pt>
    <dgm:pt modelId="{5156829B-0A61-4E1B-AAA4-A2AC632701E4}" type="parTrans" cxnId="{97E1ECB5-42E3-4797-871A-4F55FA4C9E1F}">
      <dgm:prSet/>
      <dgm:spPr/>
      <dgm:t>
        <a:bodyPr/>
        <a:lstStyle/>
        <a:p>
          <a:endParaRPr lang="en-US"/>
        </a:p>
      </dgm:t>
    </dgm:pt>
    <dgm:pt modelId="{A0BD1924-4D76-4BBA-9D8E-A3A363E5747F}" type="sibTrans" cxnId="{97E1ECB5-42E3-4797-871A-4F55FA4C9E1F}">
      <dgm:prSet/>
      <dgm:spPr/>
      <dgm:t>
        <a:bodyPr/>
        <a:lstStyle/>
        <a:p>
          <a:endParaRPr lang="en-US"/>
        </a:p>
      </dgm:t>
    </dgm:pt>
    <dgm:pt modelId="{C852EFB2-EBCA-4ED2-9942-B69AC40990D9}">
      <dgm:prSet/>
      <dgm:spPr/>
      <dgm:t>
        <a:bodyPr/>
        <a:lstStyle/>
        <a:p>
          <a:pPr>
            <a:defRPr b="1"/>
          </a:pPr>
          <a:r>
            <a:rPr lang="en-US"/>
            <a:t>2024</a:t>
          </a:r>
        </a:p>
      </dgm:t>
    </dgm:pt>
    <dgm:pt modelId="{E2CEA5F9-3259-4A6E-AA8C-36DC30305CD2}" type="parTrans" cxnId="{073973BC-107C-4062-9C20-C3AB57CBD228}">
      <dgm:prSet/>
      <dgm:spPr/>
      <dgm:t>
        <a:bodyPr/>
        <a:lstStyle/>
        <a:p>
          <a:endParaRPr lang="en-US"/>
        </a:p>
      </dgm:t>
    </dgm:pt>
    <dgm:pt modelId="{71E45C83-71E9-4C0E-8A6A-77913E0E5F95}" type="sibTrans" cxnId="{073973BC-107C-4062-9C20-C3AB57CBD228}">
      <dgm:prSet/>
      <dgm:spPr/>
      <dgm:t>
        <a:bodyPr/>
        <a:lstStyle/>
        <a:p>
          <a:endParaRPr lang="en-US"/>
        </a:p>
      </dgm:t>
    </dgm:pt>
    <dgm:pt modelId="{1E38BE1A-9785-BE4D-87D5-8ABBA1AF1EB4}">
      <dgm:prSet/>
      <dgm:spPr/>
      <dgm:t>
        <a:bodyPr/>
        <a:lstStyle/>
        <a:p>
          <a:r>
            <a:rPr lang="en-US"/>
            <a:t>Development of programming languages such as Max/MSP (Cycling '74) and Python for processing MIDI data, as well as for creating a musical test and developing visual and statistical analyses</a:t>
          </a:r>
        </a:p>
      </dgm:t>
    </dgm:pt>
    <dgm:pt modelId="{4D39BB20-E70A-7243-A7AD-770C5AAE339F}" type="parTrans" cxnId="{C176EBD6-B2F0-0248-8FC0-7A5089971210}">
      <dgm:prSet/>
      <dgm:spPr/>
      <dgm:t>
        <a:bodyPr/>
        <a:lstStyle/>
        <a:p>
          <a:endParaRPr lang="pt-BR"/>
        </a:p>
      </dgm:t>
    </dgm:pt>
    <dgm:pt modelId="{5ED8AD33-CE76-7345-8C69-E9CE8C1FD323}" type="sibTrans" cxnId="{C176EBD6-B2F0-0248-8FC0-7A5089971210}">
      <dgm:prSet/>
      <dgm:spPr/>
      <dgm:t>
        <a:bodyPr/>
        <a:lstStyle/>
        <a:p>
          <a:endParaRPr lang="pt-BR"/>
        </a:p>
      </dgm:t>
    </dgm:pt>
    <dgm:pt modelId="{EA86D38F-178F-9F4C-920C-C9A0BA0D5393}" type="pres">
      <dgm:prSet presAssocID="{5B9E931A-7C5B-4FCD-A46B-E571DBA7A26D}" presName="root" presStyleCnt="0">
        <dgm:presLayoutVars>
          <dgm:chMax/>
          <dgm:chPref/>
          <dgm:animLvl val="lvl"/>
        </dgm:presLayoutVars>
      </dgm:prSet>
      <dgm:spPr/>
    </dgm:pt>
    <dgm:pt modelId="{88CFA072-BFC1-5D49-AF85-207807DC878F}" type="pres">
      <dgm:prSet presAssocID="{5B9E931A-7C5B-4FCD-A46B-E571DBA7A26D}" presName="divider" presStyleLbl="fgAcc1" presStyleIdx="0" presStyleCnt="5"/>
      <dgm:spPr>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gm:spPr>
    </dgm:pt>
    <dgm:pt modelId="{C56F7FAE-AFBF-CB44-BB17-250EA738CD39}" type="pres">
      <dgm:prSet presAssocID="{5B9E931A-7C5B-4FCD-A46B-E571DBA7A26D}" presName="nodes" presStyleCnt="0">
        <dgm:presLayoutVars>
          <dgm:chMax/>
          <dgm:chPref/>
          <dgm:animLvl val="lvl"/>
        </dgm:presLayoutVars>
      </dgm:prSet>
      <dgm:spPr/>
    </dgm:pt>
    <dgm:pt modelId="{367B35E9-0BDC-1E44-B181-89FB6C347D4B}" type="pres">
      <dgm:prSet presAssocID="{8F7044AD-93BD-44B2-BCE1-9DAA00AB9E0E}" presName="composite" presStyleCnt="0"/>
      <dgm:spPr/>
    </dgm:pt>
    <dgm:pt modelId="{23707C40-37B4-A642-9F19-F336A96FD303}" type="pres">
      <dgm:prSet presAssocID="{8F7044AD-93BD-44B2-BCE1-9DAA00AB9E0E}" presName="ConnectorPoint" presStyleLbl="lnNode1" presStyleIdx="0" presStyleCnt="4"/>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4A452662-D4E5-C14C-BB66-B20BCE6FA747}" type="pres">
      <dgm:prSet presAssocID="{8F7044AD-93BD-44B2-BCE1-9DAA00AB9E0E}" presName="DropPinPlaceHolder" presStyleCnt="0"/>
      <dgm:spPr/>
    </dgm:pt>
    <dgm:pt modelId="{7CA826B5-3FF9-B34E-90CF-9A7DC3F35C2E}" type="pres">
      <dgm:prSet presAssocID="{8F7044AD-93BD-44B2-BCE1-9DAA00AB9E0E}" presName="DropPin" presStyleLbl="alignNode1" presStyleIdx="0" presStyleCnt="4"/>
      <dgm:spPr/>
    </dgm:pt>
    <dgm:pt modelId="{7CFB6406-E13F-8A45-B4A1-34796D124503}" type="pres">
      <dgm:prSet presAssocID="{8F7044AD-93BD-44B2-BCE1-9DAA00AB9E0E}" presName="Ellipse"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0381D8F6-5D6C-7E42-B87F-665591BBC5A9}" type="pres">
      <dgm:prSet presAssocID="{8F7044AD-93BD-44B2-BCE1-9DAA00AB9E0E}" presName="L2TextContainer" presStyleLbl="revTx" presStyleIdx="0" presStyleCnt="8">
        <dgm:presLayoutVars>
          <dgm:bulletEnabled val="1"/>
        </dgm:presLayoutVars>
      </dgm:prSet>
      <dgm:spPr/>
    </dgm:pt>
    <dgm:pt modelId="{5F72001C-F0E2-6943-8D29-52C4E5E66528}" type="pres">
      <dgm:prSet presAssocID="{8F7044AD-93BD-44B2-BCE1-9DAA00AB9E0E}" presName="L1TextContainer" presStyleLbl="revTx" presStyleIdx="1" presStyleCnt="8">
        <dgm:presLayoutVars>
          <dgm:chMax val="1"/>
          <dgm:chPref val="1"/>
          <dgm:bulletEnabled val="1"/>
        </dgm:presLayoutVars>
      </dgm:prSet>
      <dgm:spPr/>
    </dgm:pt>
    <dgm:pt modelId="{9EBD27DF-731E-A34D-B6BB-8E16A26DD7F4}" type="pres">
      <dgm:prSet presAssocID="{8F7044AD-93BD-44B2-BCE1-9DAA00AB9E0E}" presName="ConnectLine" presStyleLbl="sibTrans1D1" presStyleIdx="0" presStyleCnt="4"/>
      <dgm:spPr>
        <a:noFill/>
        <a:ln w="12700" cap="flat" cmpd="sng" algn="ctr">
          <a:solidFill>
            <a:schemeClr val="accent3">
              <a:hueOff val="0"/>
              <a:satOff val="0"/>
              <a:lumOff val="0"/>
              <a:alphaOff val="0"/>
            </a:schemeClr>
          </a:solidFill>
          <a:prstDash val="dash"/>
          <a:miter lim="800000"/>
        </a:ln>
        <a:effectLst/>
      </dgm:spPr>
    </dgm:pt>
    <dgm:pt modelId="{1A7AAF25-7C5C-2841-A35D-66106857F496}" type="pres">
      <dgm:prSet presAssocID="{8F7044AD-93BD-44B2-BCE1-9DAA00AB9E0E}" presName="EmptyPlaceHolder" presStyleCnt="0"/>
      <dgm:spPr/>
    </dgm:pt>
    <dgm:pt modelId="{21C148C1-0C9E-1840-A080-527118FCD46C}" type="pres">
      <dgm:prSet presAssocID="{4769BB8E-2A47-4677-89F2-FF545C8D616F}" presName="spaceBetweenRectangles" presStyleCnt="0"/>
      <dgm:spPr/>
    </dgm:pt>
    <dgm:pt modelId="{CF1EC932-49B7-4541-A5D3-C234B1458AAA}" type="pres">
      <dgm:prSet presAssocID="{808AF51D-1046-4EBB-989E-AA7EEA4A7F84}" presName="composite" presStyleCnt="0"/>
      <dgm:spPr/>
    </dgm:pt>
    <dgm:pt modelId="{BD596591-C693-ED47-AF99-312BF455F467}" type="pres">
      <dgm:prSet presAssocID="{808AF51D-1046-4EBB-989E-AA7EEA4A7F84}" presName="ConnectorPoint" presStyleLbl="lnNode1" presStyleIdx="1" presStyleCnt="4"/>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3616006-60D9-4045-B6E6-95F436154A9C}" type="pres">
      <dgm:prSet presAssocID="{808AF51D-1046-4EBB-989E-AA7EEA4A7F84}" presName="DropPinPlaceHolder" presStyleCnt="0"/>
      <dgm:spPr/>
    </dgm:pt>
    <dgm:pt modelId="{B2C5D829-1DD5-A94D-906D-D7A3B5268A27}" type="pres">
      <dgm:prSet presAssocID="{808AF51D-1046-4EBB-989E-AA7EEA4A7F84}" presName="DropPin" presStyleLbl="alignNode1" presStyleIdx="1" presStyleCnt="4"/>
      <dgm:spPr/>
    </dgm:pt>
    <dgm:pt modelId="{12462CCA-F2D8-3041-AA69-CB754502D78A}" type="pres">
      <dgm:prSet presAssocID="{808AF51D-1046-4EBB-989E-AA7EEA4A7F84}" presName="Ellipse"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7EE5F7CC-056B-5B45-B629-43A12528F59B}" type="pres">
      <dgm:prSet presAssocID="{808AF51D-1046-4EBB-989E-AA7EEA4A7F84}" presName="L2TextContainer" presStyleLbl="revTx" presStyleIdx="2" presStyleCnt="8">
        <dgm:presLayoutVars>
          <dgm:bulletEnabled val="1"/>
        </dgm:presLayoutVars>
      </dgm:prSet>
      <dgm:spPr/>
    </dgm:pt>
    <dgm:pt modelId="{D485572C-F4A1-C14F-B5D3-C55D9ECE761D}" type="pres">
      <dgm:prSet presAssocID="{808AF51D-1046-4EBB-989E-AA7EEA4A7F84}" presName="L1TextContainer" presStyleLbl="revTx" presStyleIdx="3" presStyleCnt="8" custLinFactNeighborX="236" custLinFactNeighborY="22254">
        <dgm:presLayoutVars>
          <dgm:chMax val="1"/>
          <dgm:chPref val="1"/>
          <dgm:bulletEnabled val="1"/>
        </dgm:presLayoutVars>
      </dgm:prSet>
      <dgm:spPr/>
    </dgm:pt>
    <dgm:pt modelId="{71B06717-953A-B54B-9362-B206958E22F3}" type="pres">
      <dgm:prSet presAssocID="{808AF51D-1046-4EBB-989E-AA7EEA4A7F84}" presName="ConnectLine" presStyleLbl="sibTrans1D1" presStyleIdx="1" presStyleCnt="4"/>
      <dgm:spPr>
        <a:noFill/>
        <a:ln w="12700" cap="flat" cmpd="sng" algn="ctr">
          <a:solidFill>
            <a:schemeClr val="accent3">
              <a:hueOff val="0"/>
              <a:satOff val="0"/>
              <a:lumOff val="0"/>
              <a:alphaOff val="0"/>
            </a:schemeClr>
          </a:solidFill>
          <a:prstDash val="dash"/>
          <a:miter lim="800000"/>
        </a:ln>
        <a:effectLst/>
      </dgm:spPr>
    </dgm:pt>
    <dgm:pt modelId="{C9CB2B86-7644-464A-BC50-9E4723352CB2}" type="pres">
      <dgm:prSet presAssocID="{808AF51D-1046-4EBB-989E-AA7EEA4A7F84}" presName="EmptyPlaceHolder" presStyleCnt="0"/>
      <dgm:spPr/>
    </dgm:pt>
    <dgm:pt modelId="{01B8FB77-1BCC-3E4C-8514-FAF43FD9F5C3}" type="pres">
      <dgm:prSet presAssocID="{816312FF-E335-4494-B896-D22DA1A685E2}" presName="spaceBetweenRectangles" presStyleCnt="0"/>
      <dgm:spPr/>
    </dgm:pt>
    <dgm:pt modelId="{2796E04B-5D9F-2D4B-9E98-261EF27573C5}" type="pres">
      <dgm:prSet presAssocID="{156E016B-02A4-4E06-A066-6F47362A26F2}" presName="composite" presStyleCnt="0"/>
      <dgm:spPr/>
    </dgm:pt>
    <dgm:pt modelId="{52B1AD07-A4BF-3B48-B14B-BF82CAE87356}" type="pres">
      <dgm:prSet presAssocID="{156E016B-02A4-4E06-A066-6F47362A26F2}" presName="ConnectorPoint" presStyleLbl="lnNode1" presStyleIdx="2" presStyleCnt="4"/>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9A418F3-3E34-8B4C-A1D6-44C8D16C3B0C}" type="pres">
      <dgm:prSet presAssocID="{156E016B-02A4-4E06-A066-6F47362A26F2}" presName="DropPinPlaceHolder" presStyleCnt="0"/>
      <dgm:spPr/>
    </dgm:pt>
    <dgm:pt modelId="{86C3FE13-75F6-1849-AE59-FCC66F045732}" type="pres">
      <dgm:prSet presAssocID="{156E016B-02A4-4E06-A066-6F47362A26F2}" presName="DropPin" presStyleLbl="alignNode1" presStyleIdx="2" presStyleCnt="4"/>
      <dgm:spPr/>
    </dgm:pt>
    <dgm:pt modelId="{54E1D604-64DD-F64E-B745-72CD2C5ADA9E}" type="pres">
      <dgm:prSet presAssocID="{156E016B-02A4-4E06-A066-6F47362A26F2}" presName="Ellipse"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0DB3F3B3-6161-974C-A134-FAEEC2348B2B}" type="pres">
      <dgm:prSet presAssocID="{156E016B-02A4-4E06-A066-6F47362A26F2}" presName="L2TextContainer" presStyleLbl="revTx" presStyleIdx="4" presStyleCnt="8">
        <dgm:presLayoutVars>
          <dgm:bulletEnabled val="1"/>
        </dgm:presLayoutVars>
      </dgm:prSet>
      <dgm:spPr/>
    </dgm:pt>
    <dgm:pt modelId="{57DA9C6C-7126-1247-BC4B-CBB40B1271F3}" type="pres">
      <dgm:prSet presAssocID="{156E016B-02A4-4E06-A066-6F47362A26F2}" presName="L1TextContainer" presStyleLbl="revTx" presStyleIdx="5" presStyleCnt="8" custScaleX="110926">
        <dgm:presLayoutVars>
          <dgm:chMax val="1"/>
          <dgm:chPref val="1"/>
          <dgm:bulletEnabled val="1"/>
        </dgm:presLayoutVars>
      </dgm:prSet>
      <dgm:spPr/>
    </dgm:pt>
    <dgm:pt modelId="{2ED3A8F0-E714-F94E-9BAD-E31513BF7F2D}" type="pres">
      <dgm:prSet presAssocID="{156E016B-02A4-4E06-A066-6F47362A26F2}" presName="ConnectLine" presStyleLbl="sibTrans1D1" presStyleIdx="2" presStyleCnt="4"/>
      <dgm:spPr>
        <a:noFill/>
        <a:ln w="12700" cap="flat" cmpd="sng" algn="ctr">
          <a:solidFill>
            <a:schemeClr val="accent3">
              <a:hueOff val="0"/>
              <a:satOff val="0"/>
              <a:lumOff val="0"/>
              <a:alphaOff val="0"/>
            </a:schemeClr>
          </a:solidFill>
          <a:prstDash val="dash"/>
          <a:miter lim="800000"/>
        </a:ln>
        <a:effectLst/>
      </dgm:spPr>
    </dgm:pt>
    <dgm:pt modelId="{F824BECC-3593-E44C-81E5-EE030BB26D24}" type="pres">
      <dgm:prSet presAssocID="{156E016B-02A4-4E06-A066-6F47362A26F2}" presName="EmptyPlaceHolder" presStyleCnt="0"/>
      <dgm:spPr/>
    </dgm:pt>
    <dgm:pt modelId="{58DCAB37-4D71-4C40-BCA7-99A8B113F965}" type="pres">
      <dgm:prSet presAssocID="{E316037A-2F58-415F-B68C-55B984D14EEA}" presName="spaceBetweenRectangles" presStyleCnt="0"/>
      <dgm:spPr/>
    </dgm:pt>
    <dgm:pt modelId="{848415F2-C8DC-D74E-A0ED-ED85EDA3FA0F}" type="pres">
      <dgm:prSet presAssocID="{C852EFB2-EBCA-4ED2-9942-B69AC40990D9}" presName="composite" presStyleCnt="0"/>
      <dgm:spPr/>
    </dgm:pt>
    <dgm:pt modelId="{5ED8A868-84EE-A74B-A67E-142BAC16AA63}" type="pres">
      <dgm:prSet presAssocID="{C852EFB2-EBCA-4ED2-9942-B69AC40990D9}" presName="ConnectorPoint" presStyleLbl="lnNode1" presStyleIdx="3" presStyleCnt="4"/>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1679CE64-0CB7-E24B-BBD4-8F56499C070E}" type="pres">
      <dgm:prSet presAssocID="{C852EFB2-EBCA-4ED2-9942-B69AC40990D9}" presName="DropPinPlaceHolder" presStyleCnt="0"/>
      <dgm:spPr/>
    </dgm:pt>
    <dgm:pt modelId="{E07FF529-B5A0-4040-9D48-FEA048C7F545}" type="pres">
      <dgm:prSet presAssocID="{C852EFB2-EBCA-4ED2-9942-B69AC40990D9}" presName="DropPin" presStyleLbl="alignNode1" presStyleIdx="3" presStyleCnt="4" custLinFactNeighborX="-55607"/>
      <dgm:spPr/>
    </dgm:pt>
    <dgm:pt modelId="{C3C2DC23-B13E-C748-8A25-3F18BBA83689}" type="pres">
      <dgm:prSet presAssocID="{C852EFB2-EBCA-4ED2-9942-B69AC40990D9}" presName="Ellipse"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36541929-5251-A141-AAB0-E327952655C6}" type="pres">
      <dgm:prSet presAssocID="{C852EFB2-EBCA-4ED2-9942-B69AC40990D9}" presName="L2TextContainer" presStyleLbl="revTx" presStyleIdx="6" presStyleCnt="8">
        <dgm:presLayoutVars>
          <dgm:bulletEnabled val="1"/>
        </dgm:presLayoutVars>
      </dgm:prSet>
      <dgm:spPr/>
    </dgm:pt>
    <dgm:pt modelId="{3BB12443-AD99-0944-BCDB-56030AF303E3}" type="pres">
      <dgm:prSet presAssocID="{C852EFB2-EBCA-4ED2-9942-B69AC40990D9}" presName="L1TextContainer" presStyleLbl="revTx" presStyleIdx="7" presStyleCnt="8" custLinFactNeighborX="-10112" custLinFactNeighborY="9888">
        <dgm:presLayoutVars>
          <dgm:chMax val="1"/>
          <dgm:chPref val="1"/>
          <dgm:bulletEnabled val="1"/>
        </dgm:presLayoutVars>
      </dgm:prSet>
      <dgm:spPr/>
    </dgm:pt>
    <dgm:pt modelId="{2DB15C17-0A5F-AA40-9EAB-7C3A0E64E818}" type="pres">
      <dgm:prSet presAssocID="{C852EFB2-EBCA-4ED2-9942-B69AC40990D9}" presName="ConnectLine" presStyleLbl="sibTrans1D1" presStyleIdx="3" presStyleCnt="4" custLinFactX="-244114" custLinFactNeighborX="-300000" custLinFactNeighborY="724"/>
      <dgm:spPr>
        <a:noFill/>
        <a:ln w="12700" cap="flat" cmpd="sng" algn="ctr">
          <a:solidFill>
            <a:schemeClr val="accent3">
              <a:hueOff val="0"/>
              <a:satOff val="0"/>
              <a:lumOff val="0"/>
              <a:alphaOff val="0"/>
            </a:schemeClr>
          </a:solidFill>
          <a:prstDash val="dash"/>
          <a:miter lim="800000"/>
        </a:ln>
        <a:effectLst/>
      </dgm:spPr>
    </dgm:pt>
    <dgm:pt modelId="{1B97730E-EEBD-9649-9502-D7546709474C}" type="pres">
      <dgm:prSet presAssocID="{C852EFB2-EBCA-4ED2-9942-B69AC40990D9}" presName="EmptyPlaceHolder" presStyleCnt="0"/>
      <dgm:spPr/>
    </dgm:pt>
  </dgm:ptLst>
  <dgm:cxnLst>
    <dgm:cxn modelId="{77DFD906-55DC-DE41-ADD0-47447D0B485A}" type="presOf" srcId="{5B9E931A-7C5B-4FCD-A46B-E571DBA7A26D}" destId="{EA86D38F-178F-9F4C-920C-C9A0BA0D5393}" srcOrd="0" destOrd="0" presId="urn:microsoft.com/office/officeart/2017/3/layout/DropPinTimeline"/>
    <dgm:cxn modelId="{15E2E018-9A28-884E-BE1D-87A1ABD25F4F}" type="presOf" srcId="{808AF51D-1046-4EBB-989E-AA7EEA4A7F84}" destId="{D485572C-F4A1-C14F-B5D3-C55D9ECE761D}" srcOrd="0" destOrd="0" presId="urn:microsoft.com/office/officeart/2017/3/layout/DropPinTimeline"/>
    <dgm:cxn modelId="{6C74683D-D2C6-7F4E-A0AD-AE7317C6E0DE}" type="presOf" srcId="{1E38BE1A-9785-BE4D-87D5-8ABBA1AF1EB4}" destId="{36541929-5251-A141-AAB0-E327952655C6}" srcOrd="0" destOrd="0" presId="urn:microsoft.com/office/officeart/2017/3/layout/DropPinTimeline"/>
    <dgm:cxn modelId="{B09BD842-18F2-477F-9235-3C54A9FD20C9}" srcId="{5B9E931A-7C5B-4FCD-A46B-E571DBA7A26D}" destId="{156E016B-02A4-4E06-A066-6F47362A26F2}" srcOrd="2" destOrd="0" parTransId="{113618C1-7798-4E16-A7F8-1AA19EF99E39}" sibTransId="{E316037A-2F58-415F-B68C-55B984D14EEA}"/>
    <dgm:cxn modelId="{CCEDC164-83A5-AE4A-8C36-33881A3A5BEC}" type="presOf" srcId="{156E016B-02A4-4E06-A066-6F47362A26F2}" destId="{57DA9C6C-7126-1247-BC4B-CBB40B1271F3}" srcOrd="0" destOrd="0" presId="urn:microsoft.com/office/officeart/2017/3/layout/DropPinTimeline"/>
    <dgm:cxn modelId="{F7AE6069-F9EB-4165-A04C-D60407086BBF}" srcId="{8F7044AD-93BD-44B2-BCE1-9DAA00AB9E0E}" destId="{E3C32EB3-4313-4B7F-8F12-04DCC288ABC9}" srcOrd="0" destOrd="0" parTransId="{5FCC5CC4-1CFE-4BFB-BECA-4CFE647322D4}" sibTransId="{A0F848A5-3C06-43B5-BE3A-661B719D77B4}"/>
    <dgm:cxn modelId="{A96E387F-75EB-C54A-A8A7-0A55F5FA38CA}" type="presOf" srcId="{C852EFB2-EBCA-4ED2-9942-B69AC40990D9}" destId="{3BB12443-AD99-0944-BCDB-56030AF303E3}" srcOrd="0" destOrd="0" presId="urn:microsoft.com/office/officeart/2017/3/layout/DropPinTimeline"/>
    <dgm:cxn modelId="{1EE3E893-C8ED-4031-B97B-DC65D50E30D8}" srcId="{5B9E931A-7C5B-4FCD-A46B-E571DBA7A26D}" destId="{808AF51D-1046-4EBB-989E-AA7EEA4A7F84}" srcOrd="1" destOrd="0" parTransId="{AC8A9CA9-50ED-4BAC-B476-9BE04EFB6A68}" sibTransId="{816312FF-E335-4494-B896-D22DA1A685E2}"/>
    <dgm:cxn modelId="{2EDE00AE-7627-A641-A64D-FEDACA925ECE}" type="presOf" srcId="{8F7044AD-93BD-44B2-BCE1-9DAA00AB9E0E}" destId="{5F72001C-F0E2-6943-8D29-52C4E5E66528}" srcOrd="0" destOrd="0" presId="urn:microsoft.com/office/officeart/2017/3/layout/DropPinTimeline"/>
    <dgm:cxn modelId="{CA4CECAE-1E63-9E4A-B50E-1DFA678E49CD}" type="presOf" srcId="{1CCC0A91-7C17-49FA-8158-315BC5302D9F}" destId="{7EE5F7CC-056B-5B45-B629-43A12528F59B}" srcOrd="0" destOrd="0" presId="urn:microsoft.com/office/officeart/2017/3/layout/DropPinTimeline"/>
    <dgm:cxn modelId="{128569AF-8980-486E-BFBE-64449F516374}" srcId="{5B9E931A-7C5B-4FCD-A46B-E571DBA7A26D}" destId="{8F7044AD-93BD-44B2-BCE1-9DAA00AB9E0E}" srcOrd="0" destOrd="0" parTransId="{397B242E-1CE5-4DD8-9A78-EEDAB52BAA1E}" sibTransId="{4769BB8E-2A47-4677-89F2-FF545C8D616F}"/>
    <dgm:cxn modelId="{97E1ECB5-42E3-4797-871A-4F55FA4C9E1F}" srcId="{156E016B-02A4-4E06-A066-6F47362A26F2}" destId="{7BABD64C-8B9F-46DB-A534-5798503EA58C}" srcOrd="0" destOrd="0" parTransId="{5156829B-0A61-4E1B-AAA4-A2AC632701E4}" sibTransId="{A0BD1924-4D76-4BBA-9D8E-A3A363E5747F}"/>
    <dgm:cxn modelId="{073973BC-107C-4062-9C20-C3AB57CBD228}" srcId="{5B9E931A-7C5B-4FCD-A46B-E571DBA7A26D}" destId="{C852EFB2-EBCA-4ED2-9942-B69AC40990D9}" srcOrd="3" destOrd="0" parTransId="{E2CEA5F9-3259-4A6E-AA8C-36DC30305CD2}" sibTransId="{71E45C83-71E9-4C0E-8A6A-77913E0E5F95}"/>
    <dgm:cxn modelId="{5CFED1D1-C030-4EF9-9512-DDF21A69142B}" srcId="{808AF51D-1046-4EBB-989E-AA7EEA4A7F84}" destId="{1CCC0A91-7C17-49FA-8158-315BC5302D9F}" srcOrd="0" destOrd="0" parTransId="{3CEE810E-F14D-4104-901E-B5EC3DDEF8EA}" sibTransId="{9E0B2123-A8BD-4DE2-934A-5D1697E40B9D}"/>
    <dgm:cxn modelId="{E93892D4-EF9C-AD4C-A469-D47B97275041}" type="presOf" srcId="{7BABD64C-8B9F-46DB-A534-5798503EA58C}" destId="{0DB3F3B3-6161-974C-A134-FAEEC2348B2B}" srcOrd="0" destOrd="0" presId="urn:microsoft.com/office/officeart/2017/3/layout/DropPinTimeline"/>
    <dgm:cxn modelId="{C176EBD6-B2F0-0248-8FC0-7A5089971210}" srcId="{C852EFB2-EBCA-4ED2-9942-B69AC40990D9}" destId="{1E38BE1A-9785-BE4D-87D5-8ABBA1AF1EB4}" srcOrd="0" destOrd="0" parTransId="{4D39BB20-E70A-7243-A7AD-770C5AAE339F}" sibTransId="{5ED8AD33-CE76-7345-8C69-E9CE8C1FD323}"/>
    <dgm:cxn modelId="{6D7F6DED-57D7-8442-B75E-61884E5474E2}" type="presOf" srcId="{E3C32EB3-4313-4B7F-8F12-04DCC288ABC9}" destId="{0381D8F6-5D6C-7E42-B87F-665591BBC5A9}" srcOrd="0" destOrd="0" presId="urn:microsoft.com/office/officeart/2017/3/layout/DropPinTimeline"/>
    <dgm:cxn modelId="{89441C45-3A3D-2743-B555-C3301BAD8184}" type="presParOf" srcId="{EA86D38F-178F-9F4C-920C-C9A0BA0D5393}" destId="{88CFA072-BFC1-5D49-AF85-207807DC878F}" srcOrd="0" destOrd="0" presId="urn:microsoft.com/office/officeart/2017/3/layout/DropPinTimeline"/>
    <dgm:cxn modelId="{24A4894C-8109-4E43-AF45-B8E36A7E7BA8}" type="presParOf" srcId="{EA86D38F-178F-9F4C-920C-C9A0BA0D5393}" destId="{C56F7FAE-AFBF-CB44-BB17-250EA738CD39}" srcOrd="1" destOrd="0" presId="urn:microsoft.com/office/officeart/2017/3/layout/DropPinTimeline"/>
    <dgm:cxn modelId="{9C4D2F7E-39E5-F643-BC30-9FEF4A8CE99E}" type="presParOf" srcId="{C56F7FAE-AFBF-CB44-BB17-250EA738CD39}" destId="{367B35E9-0BDC-1E44-B181-89FB6C347D4B}" srcOrd="0" destOrd="0" presId="urn:microsoft.com/office/officeart/2017/3/layout/DropPinTimeline"/>
    <dgm:cxn modelId="{23762A77-BBB0-F247-AF84-00D7EBCA31EB}" type="presParOf" srcId="{367B35E9-0BDC-1E44-B181-89FB6C347D4B}" destId="{23707C40-37B4-A642-9F19-F336A96FD303}" srcOrd="0" destOrd="0" presId="urn:microsoft.com/office/officeart/2017/3/layout/DropPinTimeline"/>
    <dgm:cxn modelId="{03BA209B-9E27-CA44-8662-062FC5195AD9}" type="presParOf" srcId="{367B35E9-0BDC-1E44-B181-89FB6C347D4B}" destId="{4A452662-D4E5-C14C-BB66-B20BCE6FA747}" srcOrd="1" destOrd="0" presId="urn:microsoft.com/office/officeart/2017/3/layout/DropPinTimeline"/>
    <dgm:cxn modelId="{6238F439-4F77-CE48-BE37-26D4CB6CCDD6}" type="presParOf" srcId="{4A452662-D4E5-C14C-BB66-B20BCE6FA747}" destId="{7CA826B5-3FF9-B34E-90CF-9A7DC3F35C2E}" srcOrd="0" destOrd="0" presId="urn:microsoft.com/office/officeart/2017/3/layout/DropPinTimeline"/>
    <dgm:cxn modelId="{26E6B0F8-3806-9841-BD94-894423ADCF5D}" type="presParOf" srcId="{4A452662-D4E5-C14C-BB66-B20BCE6FA747}" destId="{7CFB6406-E13F-8A45-B4A1-34796D124503}" srcOrd="1" destOrd="0" presId="urn:microsoft.com/office/officeart/2017/3/layout/DropPinTimeline"/>
    <dgm:cxn modelId="{0677761A-C394-0447-97E6-6259FEF68547}" type="presParOf" srcId="{367B35E9-0BDC-1E44-B181-89FB6C347D4B}" destId="{0381D8F6-5D6C-7E42-B87F-665591BBC5A9}" srcOrd="2" destOrd="0" presId="urn:microsoft.com/office/officeart/2017/3/layout/DropPinTimeline"/>
    <dgm:cxn modelId="{54E5933D-08AB-BD44-BA8B-1C42DC1ABE95}" type="presParOf" srcId="{367B35E9-0BDC-1E44-B181-89FB6C347D4B}" destId="{5F72001C-F0E2-6943-8D29-52C4E5E66528}" srcOrd="3" destOrd="0" presId="urn:microsoft.com/office/officeart/2017/3/layout/DropPinTimeline"/>
    <dgm:cxn modelId="{B442F062-D440-BC4D-BD94-9BE86AFDCAB2}" type="presParOf" srcId="{367B35E9-0BDC-1E44-B181-89FB6C347D4B}" destId="{9EBD27DF-731E-A34D-B6BB-8E16A26DD7F4}" srcOrd="4" destOrd="0" presId="urn:microsoft.com/office/officeart/2017/3/layout/DropPinTimeline"/>
    <dgm:cxn modelId="{B1DC0DE5-C9DE-444F-BD01-F42519B25FDC}" type="presParOf" srcId="{367B35E9-0BDC-1E44-B181-89FB6C347D4B}" destId="{1A7AAF25-7C5C-2841-A35D-66106857F496}" srcOrd="5" destOrd="0" presId="urn:microsoft.com/office/officeart/2017/3/layout/DropPinTimeline"/>
    <dgm:cxn modelId="{032BEBFF-E961-1A4B-9B03-6AB68F7C7C84}" type="presParOf" srcId="{C56F7FAE-AFBF-CB44-BB17-250EA738CD39}" destId="{21C148C1-0C9E-1840-A080-527118FCD46C}" srcOrd="1" destOrd="0" presId="urn:microsoft.com/office/officeart/2017/3/layout/DropPinTimeline"/>
    <dgm:cxn modelId="{D02BB92F-38C0-F747-A5CC-9F557054B34B}" type="presParOf" srcId="{C56F7FAE-AFBF-CB44-BB17-250EA738CD39}" destId="{CF1EC932-49B7-4541-A5D3-C234B1458AAA}" srcOrd="2" destOrd="0" presId="urn:microsoft.com/office/officeart/2017/3/layout/DropPinTimeline"/>
    <dgm:cxn modelId="{B487DD4E-6B1E-C742-B640-0B2C881240F9}" type="presParOf" srcId="{CF1EC932-49B7-4541-A5D3-C234B1458AAA}" destId="{BD596591-C693-ED47-AF99-312BF455F467}" srcOrd="0" destOrd="0" presId="urn:microsoft.com/office/officeart/2017/3/layout/DropPinTimeline"/>
    <dgm:cxn modelId="{5983A90B-5445-C548-8B99-E08087280ABD}" type="presParOf" srcId="{CF1EC932-49B7-4541-A5D3-C234B1458AAA}" destId="{C3616006-60D9-4045-B6E6-95F436154A9C}" srcOrd="1" destOrd="0" presId="urn:microsoft.com/office/officeart/2017/3/layout/DropPinTimeline"/>
    <dgm:cxn modelId="{47F5CE48-ABA8-5E46-A371-EE510DABE7C1}" type="presParOf" srcId="{C3616006-60D9-4045-B6E6-95F436154A9C}" destId="{B2C5D829-1DD5-A94D-906D-D7A3B5268A27}" srcOrd="0" destOrd="0" presId="urn:microsoft.com/office/officeart/2017/3/layout/DropPinTimeline"/>
    <dgm:cxn modelId="{EEE1EC22-4B8E-8E46-A92A-9D97EDEA676B}" type="presParOf" srcId="{C3616006-60D9-4045-B6E6-95F436154A9C}" destId="{12462CCA-F2D8-3041-AA69-CB754502D78A}" srcOrd="1" destOrd="0" presId="urn:microsoft.com/office/officeart/2017/3/layout/DropPinTimeline"/>
    <dgm:cxn modelId="{765BFEE4-D039-FB49-B4B3-A13B4441C6F9}" type="presParOf" srcId="{CF1EC932-49B7-4541-A5D3-C234B1458AAA}" destId="{7EE5F7CC-056B-5B45-B629-43A12528F59B}" srcOrd="2" destOrd="0" presId="urn:microsoft.com/office/officeart/2017/3/layout/DropPinTimeline"/>
    <dgm:cxn modelId="{8F119EDE-95C8-4748-A424-967B43F82597}" type="presParOf" srcId="{CF1EC932-49B7-4541-A5D3-C234B1458AAA}" destId="{D485572C-F4A1-C14F-B5D3-C55D9ECE761D}" srcOrd="3" destOrd="0" presId="urn:microsoft.com/office/officeart/2017/3/layout/DropPinTimeline"/>
    <dgm:cxn modelId="{2D29F6D2-A060-0042-8FEC-1FBEF5E3445A}" type="presParOf" srcId="{CF1EC932-49B7-4541-A5D3-C234B1458AAA}" destId="{71B06717-953A-B54B-9362-B206958E22F3}" srcOrd="4" destOrd="0" presId="urn:microsoft.com/office/officeart/2017/3/layout/DropPinTimeline"/>
    <dgm:cxn modelId="{FAFDC13E-159A-084C-849F-AAD8B13513E6}" type="presParOf" srcId="{CF1EC932-49B7-4541-A5D3-C234B1458AAA}" destId="{C9CB2B86-7644-464A-BC50-9E4723352CB2}" srcOrd="5" destOrd="0" presId="urn:microsoft.com/office/officeart/2017/3/layout/DropPinTimeline"/>
    <dgm:cxn modelId="{40C69E2E-A2EB-0448-B428-AF579071FC25}" type="presParOf" srcId="{C56F7FAE-AFBF-CB44-BB17-250EA738CD39}" destId="{01B8FB77-1BCC-3E4C-8514-FAF43FD9F5C3}" srcOrd="3" destOrd="0" presId="urn:microsoft.com/office/officeart/2017/3/layout/DropPinTimeline"/>
    <dgm:cxn modelId="{DAE16363-F8C3-4B4A-B956-BBCA1D34C47F}" type="presParOf" srcId="{C56F7FAE-AFBF-CB44-BB17-250EA738CD39}" destId="{2796E04B-5D9F-2D4B-9E98-261EF27573C5}" srcOrd="4" destOrd="0" presId="urn:microsoft.com/office/officeart/2017/3/layout/DropPinTimeline"/>
    <dgm:cxn modelId="{24AFEAC8-2939-0C44-99C8-3316BABA3250}" type="presParOf" srcId="{2796E04B-5D9F-2D4B-9E98-261EF27573C5}" destId="{52B1AD07-A4BF-3B48-B14B-BF82CAE87356}" srcOrd="0" destOrd="0" presId="urn:microsoft.com/office/officeart/2017/3/layout/DropPinTimeline"/>
    <dgm:cxn modelId="{0AA5816C-A5C4-594C-8B75-96F4AC036CBE}" type="presParOf" srcId="{2796E04B-5D9F-2D4B-9E98-261EF27573C5}" destId="{29A418F3-3E34-8B4C-A1D6-44C8D16C3B0C}" srcOrd="1" destOrd="0" presId="urn:microsoft.com/office/officeart/2017/3/layout/DropPinTimeline"/>
    <dgm:cxn modelId="{C1119330-2000-3E45-8788-E5EFC79B3E05}" type="presParOf" srcId="{29A418F3-3E34-8B4C-A1D6-44C8D16C3B0C}" destId="{86C3FE13-75F6-1849-AE59-FCC66F045732}" srcOrd="0" destOrd="0" presId="urn:microsoft.com/office/officeart/2017/3/layout/DropPinTimeline"/>
    <dgm:cxn modelId="{D1683647-378C-254E-B457-9420D236374E}" type="presParOf" srcId="{29A418F3-3E34-8B4C-A1D6-44C8D16C3B0C}" destId="{54E1D604-64DD-F64E-B745-72CD2C5ADA9E}" srcOrd="1" destOrd="0" presId="urn:microsoft.com/office/officeart/2017/3/layout/DropPinTimeline"/>
    <dgm:cxn modelId="{75C7FC14-7A76-0940-9158-C0479A824B72}" type="presParOf" srcId="{2796E04B-5D9F-2D4B-9E98-261EF27573C5}" destId="{0DB3F3B3-6161-974C-A134-FAEEC2348B2B}" srcOrd="2" destOrd="0" presId="urn:microsoft.com/office/officeart/2017/3/layout/DropPinTimeline"/>
    <dgm:cxn modelId="{7A64CFDC-E710-3B46-BA38-B3972775F889}" type="presParOf" srcId="{2796E04B-5D9F-2D4B-9E98-261EF27573C5}" destId="{57DA9C6C-7126-1247-BC4B-CBB40B1271F3}" srcOrd="3" destOrd="0" presId="urn:microsoft.com/office/officeart/2017/3/layout/DropPinTimeline"/>
    <dgm:cxn modelId="{6E27E70A-5A1A-9F47-9185-B2C9067C3E31}" type="presParOf" srcId="{2796E04B-5D9F-2D4B-9E98-261EF27573C5}" destId="{2ED3A8F0-E714-F94E-9BAD-E31513BF7F2D}" srcOrd="4" destOrd="0" presId="urn:microsoft.com/office/officeart/2017/3/layout/DropPinTimeline"/>
    <dgm:cxn modelId="{6D579E44-6064-764D-851C-C2261E3F0BBE}" type="presParOf" srcId="{2796E04B-5D9F-2D4B-9E98-261EF27573C5}" destId="{F824BECC-3593-E44C-81E5-EE030BB26D24}" srcOrd="5" destOrd="0" presId="urn:microsoft.com/office/officeart/2017/3/layout/DropPinTimeline"/>
    <dgm:cxn modelId="{228FADE5-C4C8-FF4A-A98B-6A809708244E}" type="presParOf" srcId="{C56F7FAE-AFBF-CB44-BB17-250EA738CD39}" destId="{58DCAB37-4D71-4C40-BCA7-99A8B113F965}" srcOrd="5" destOrd="0" presId="urn:microsoft.com/office/officeart/2017/3/layout/DropPinTimeline"/>
    <dgm:cxn modelId="{BB7B9C9D-69FB-414E-8E5C-C248FB825456}" type="presParOf" srcId="{C56F7FAE-AFBF-CB44-BB17-250EA738CD39}" destId="{848415F2-C8DC-D74E-A0ED-ED85EDA3FA0F}" srcOrd="6" destOrd="0" presId="urn:microsoft.com/office/officeart/2017/3/layout/DropPinTimeline"/>
    <dgm:cxn modelId="{B75933C7-BA8B-1C4F-A599-D87DFE7B361D}" type="presParOf" srcId="{848415F2-C8DC-D74E-A0ED-ED85EDA3FA0F}" destId="{5ED8A868-84EE-A74B-A67E-142BAC16AA63}" srcOrd="0" destOrd="0" presId="urn:microsoft.com/office/officeart/2017/3/layout/DropPinTimeline"/>
    <dgm:cxn modelId="{F20B8C26-F2BF-FC44-B8D8-B4750E70133D}" type="presParOf" srcId="{848415F2-C8DC-D74E-A0ED-ED85EDA3FA0F}" destId="{1679CE64-0CB7-E24B-BBD4-8F56499C070E}" srcOrd="1" destOrd="0" presId="urn:microsoft.com/office/officeart/2017/3/layout/DropPinTimeline"/>
    <dgm:cxn modelId="{3B8B29F2-A16D-C84F-A340-979A811FAD7E}" type="presParOf" srcId="{1679CE64-0CB7-E24B-BBD4-8F56499C070E}" destId="{E07FF529-B5A0-4040-9D48-FEA048C7F545}" srcOrd="0" destOrd="0" presId="urn:microsoft.com/office/officeart/2017/3/layout/DropPinTimeline"/>
    <dgm:cxn modelId="{3EF8A6FF-9487-EF46-8458-1E434081491A}" type="presParOf" srcId="{1679CE64-0CB7-E24B-BBD4-8F56499C070E}" destId="{C3C2DC23-B13E-C748-8A25-3F18BBA83689}" srcOrd="1" destOrd="0" presId="urn:microsoft.com/office/officeart/2017/3/layout/DropPinTimeline"/>
    <dgm:cxn modelId="{5363F97D-580E-BD45-A7E0-35390DA07B10}" type="presParOf" srcId="{848415F2-C8DC-D74E-A0ED-ED85EDA3FA0F}" destId="{36541929-5251-A141-AAB0-E327952655C6}" srcOrd="2" destOrd="0" presId="urn:microsoft.com/office/officeart/2017/3/layout/DropPinTimeline"/>
    <dgm:cxn modelId="{038C3825-71D3-AF40-B4A3-EE2C965B07A7}" type="presParOf" srcId="{848415F2-C8DC-D74E-A0ED-ED85EDA3FA0F}" destId="{3BB12443-AD99-0944-BCDB-56030AF303E3}" srcOrd="3" destOrd="0" presId="urn:microsoft.com/office/officeart/2017/3/layout/DropPinTimeline"/>
    <dgm:cxn modelId="{E730EB68-3578-3049-A734-AE2BE523E892}" type="presParOf" srcId="{848415F2-C8DC-D74E-A0ED-ED85EDA3FA0F}" destId="{2DB15C17-0A5F-AA40-9EAB-7C3A0E64E818}" srcOrd="4" destOrd="0" presId="urn:microsoft.com/office/officeart/2017/3/layout/DropPinTimeline"/>
    <dgm:cxn modelId="{2B54FE85-DFB3-B84F-970F-5945F05E7F85}" type="presParOf" srcId="{848415F2-C8DC-D74E-A0ED-ED85EDA3FA0F}" destId="{1B97730E-EEBD-9649-9502-D7546709474C}" srcOrd="5" destOrd="0" presId="urn:microsoft.com/office/officeart/2017/3/layout/DropPi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6F9A9-8C2C-7944-94BF-E6ADEABA3D46}">
      <dsp:nvSpPr>
        <dsp:cNvPr id="0" name=""/>
        <dsp:cNvSpPr/>
      </dsp:nvSpPr>
      <dsp:spPr>
        <a:xfrm>
          <a:off x="8611" y="247228"/>
          <a:ext cx="3121037" cy="7995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pt-BR" sz="1400" b="0" i="0" kern="1200" err="1">
              <a:latin typeface="+mn-lt"/>
            </a:rPr>
            <a:t>Previous</a:t>
          </a:r>
          <a:r>
            <a:rPr lang="pt-BR" sz="1400" b="0" i="0" kern="1200">
              <a:latin typeface="+mn-lt"/>
            </a:rPr>
            <a:t> </a:t>
          </a:r>
          <a:r>
            <a:rPr lang="pt-BR" sz="1400" b="0" i="0" kern="1200" err="1">
              <a:latin typeface="+mn-lt"/>
            </a:rPr>
            <a:t>research</a:t>
          </a:r>
          <a:r>
            <a:rPr lang="pt-BR" sz="1400" b="0" i="0" kern="1200">
              <a:latin typeface="+mn-lt"/>
            </a:rPr>
            <a:t> </a:t>
          </a:r>
          <a:r>
            <a:rPr lang="pt-BR" sz="1400" b="0" i="0" kern="1200" err="1">
              <a:latin typeface="+mn-lt"/>
            </a:rPr>
            <a:t>conduct</a:t>
          </a:r>
          <a:r>
            <a:rPr lang="pt-BR" sz="1400" b="0" i="0" kern="1200">
              <a:latin typeface="+mn-lt"/>
            </a:rPr>
            <a:t> </a:t>
          </a:r>
          <a:r>
            <a:rPr lang="pt-BR" sz="1400" b="0" i="0" kern="1200" err="1">
              <a:latin typeface="+mn-lt"/>
            </a:rPr>
            <a:t>during</a:t>
          </a:r>
          <a:r>
            <a:rPr lang="pt-BR" sz="1400" b="0" i="0" kern="1200">
              <a:latin typeface="+mn-lt"/>
            </a:rPr>
            <a:t> </a:t>
          </a:r>
          <a:r>
            <a:rPr lang="pt-BR" sz="1400" b="0" i="0" kern="1200" err="1">
              <a:latin typeface="+mn-lt"/>
            </a:rPr>
            <a:t>my</a:t>
          </a:r>
          <a:r>
            <a:rPr lang="pt-BR" sz="1400" b="0" i="0" kern="1200">
              <a:latin typeface="+mn-lt"/>
            </a:rPr>
            <a:t> </a:t>
          </a:r>
          <a:r>
            <a:rPr lang="pt-BR" sz="1400" b="0" i="0" kern="1200" err="1">
              <a:latin typeface="+mn-lt"/>
            </a:rPr>
            <a:t>Master's</a:t>
          </a:r>
          <a:r>
            <a:rPr lang="pt-BR" sz="1400" b="0" i="0" kern="1200">
              <a:latin typeface="+mn-lt"/>
            </a:rPr>
            <a:t> in </a:t>
          </a:r>
          <a:r>
            <a:rPr lang="pt-BR" sz="1400" b="0" i="0" kern="1200" err="1">
              <a:latin typeface="+mn-lt"/>
            </a:rPr>
            <a:t>Neurosciences</a:t>
          </a:r>
          <a:r>
            <a:rPr lang="pt-BR" sz="1400" b="0" i="0" kern="1200">
              <a:latin typeface="+mn-lt"/>
            </a:rPr>
            <a:t> (UFMG-</a:t>
          </a:r>
          <a:r>
            <a:rPr lang="pt-BR" sz="1400" b="0" i="0" kern="1200" err="1">
              <a:latin typeface="+mn-lt"/>
            </a:rPr>
            <a:t>Brazil</a:t>
          </a:r>
          <a:r>
            <a:rPr lang="pt-BR" sz="1400" b="0" i="0" kern="1200">
              <a:latin typeface="+mn-lt"/>
            </a:rPr>
            <a:t>)</a:t>
          </a:r>
          <a:endParaRPr lang="pt-BR" sz="1400" kern="1200">
            <a:latin typeface="+mn-lt"/>
          </a:endParaRPr>
        </a:p>
      </dsp:txBody>
      <dsp:txXfrm>
        <a:off x="408398" y="247228"/>
        <a:ext cx="2321463" cy="799574"/>
      </dsp:txXfrm>
    </dsp:sp>
    <dsp:sp modelId="{1C4A3284-4DB0-EB4E-A995-D41CD9EE14A9}">
      <dsp:nvSpPr>
        <dsp:cNvPr id="0" name=""/>
        <dsp:cNvSpPr/>
      </dsp:nvSpPr>
      <dsp:spPr>
        <a:xfrm>
          <a:off x="2869787" y="50669"/>
          <a:ext cx="5413679" cy="11926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just" defTabSz="622300">
            <a:lnSpc>
              <a:spcPct val="90000"/>
            </a:lnSpc>
            <a:spcBef>
              <a:spcPct val="0"/>
            </a:spcBef>
            <a:spcAft>
              <a:spcPct val="35000"/>
            </a:spcAft>
            <a:buNone/>
          </a:pPr>
          <a:r>
            <a:rPr lang="pt-BR" sz="1400" b="0" i="0" kern="1200">
              <a:latin typeface="+mn-lt"/>
            </a:rPr>
            <a:t>The </a:t>
          </a:r>
          <a:r>
            <a:rPr lang="pt-BR" sz="1400" b="0" i="0" kern="1200" err="1">
              <a:latin typeface="+mn-lt"/>
            </a:rPr>
            <a:t>relationship</a:t>
          </a:r>
          <a:r>
            <a:rPr lang="pt-BR" sz="1400" b="0" i="0" kern="1200">
              <a:latin typeface="+mn-lt"/>
            </a:rPr>
            <a:t> </a:t>
          </a:r>
          <a:r>
            <a:rPr lang="pt-BR" sz="1400" b="0" i="0" kern="1200" err="1">
              <a:latin typeface="+mn-lt"/>
            </a:rPr>
            <a:t>between</a:t>
          </a:r>
          <a:r>
            <a:rPr lang="pt-BR" sz="1400" b="0" i="0" kern="1200">
              <a:latin typeface="+mn-lt"/>
            </a:rPr>
            <a:t> </a:t>
          </a:r>
          <a:r>
            <a:rPr lang="pt-BR" sz="1400" b="1" i="1" kern="1200" err="1">
              <a:latin typeface="+mn-lt"/>
            </a:rPr>
            <a:t>interactive</a:t>
          </a:r>
          <a:r>
            <a:rPr lang="pt-BR" sz="1400" b="1" i="1" kern="1200">
              <a:latin typeface="+mn-lt"/>
            </a:rPr>
            <a:t> musical </a:t>
          </a:r>
          <a:r>
            <a:rPr lang="pt-BR" sz="1400" b="1" i="1" kern="1200" err="1">
              <a:latin typeface="+mn-lt"/>
            </a:rPr>
            <a:t>improvisation</a:t>
          </a:r>
          <a:r>
            <a:rPr lang="pt-BR" sz="1400" b="1" i="1" kern="1200">
              <a:latin typeface="+mn-lt"/>
            </a:rPr>
            <a:t> </a:t>
          </a:r>
          <a:r>
            <a:rPr lang="pt-BR" sz="1400" b="0" i="0" kern="1200" err="1">
              <a:latin typeface="+mn-lt"/>
            </a:rPr>
            <a:t>and</a:t>
          </a:r>
          <a:r>
            <a:rPr lang="pt-BR" sz="1400" b="0" i="0" kern="1200">
              <a:latin typeface="+mn-lt"/>
            </a:rPr>
            <a:t> </a:t>
          </a:r>
          <a:r>
            <a:rPr lang="pt-BR" sz="1400" b="1" i="1" kern="1200">
              <a:latin typeface="+mn-lt"/>
            </a:rPr>
            <a:t>social </a:t>
          </a:r>
          <a:r>
            <a:rPr lang="pt-BR" sz="1400" b="1" i="1" kern="1200" err="1">
              <a:latin typeface="+mn-lt"/>
            </a:rPr>
            <a:t>cognition</a:t>
          </a:r>
          <a:r>
            <a:rPr lang="pt-BR" sz="1400" b="1" i="1" kern="1200">
              <a:latin typeface="+mn-lt"/>
            </a:rPr>
            <a:t> </a:t>
          </a:r>
          <a:r>
            <a:rPr lang="pt-BR" sz="1400" b="0" i="0" kern="1200">
              <a:latin typeface="+mn-lt"/>
            </a:rPr>
            <a:t>in a </a:t>
          </a:r>
          <a:r>
            <a:rPr lang="pt-BR" sz="1400" b="0" i="0" kern="1200" err="1">
              <a:latin typeface="+mn-lt"/>
            </a:rPr>
            <a:t>clinical</a:t>
          </a:r>
          <a:r>
            <a:rPr lang="pt-BR" sz="1400" b="0" i="0" kern="1200">
              <a:latin typeface="+mn-lt"/>
            </a:rPr>
            <a:t> setting </a:t>
          </a:r>
          <a:r>
            <a:rPr lang="pt-BR" sz="1400" b="0" i="0" kern="1200" err="1">
              <a:latin typeface="+mn-lt"/>
            </a:rPr>
            <a:t>with</a:t>
          </a:r>
          <a:r>
            <a:rPr lang="pt-BR" sz="1400" b="0" i="0" kern="1200">
              <a:latin typeface="+mn-lt"/>
            </a:rPr>
            <a:t> </a:t>
          </a:r>
          <a:r>
            <a:rPr lang="pt-BR" sz="1400" b="0" i="0" kern="1200" err="1">
              <a:latin typeface="+mn-lt"/>
            </a:rPr>
            <a:t>patients</a:t>
          </a:r>
          <a:r>
            <a:rPr lang="pt-BR" sz="1400" b="0" i="0" kern="1200">
              <a:latin typeface="+mn-lt"/>
            </a:rPr>
            <a:t> </a:t>
          </a:r>
          <a:r>
            <a:rPr lang="pt-BR" sz="1400" b="0" i="0" kern="1200" err="1">
              <a:latin typeface="+mn-lt"/>
            </a:rPr>
            <a:t>diagnosed</a:t>
          </a:r>
          <a:r>
            <a:rPr lang="pt-BR" sz="1400" b="0" i="0" kern="1200">
              <a:latin typeface="+mn-lt"/>
            </a:rPr>
            <a:t> </a:t>
          </a:r>
          <a:r>
            <a:rPr lang="pt-BR" sz="1400" b="0" i="0" kern="1200" err="1">
              <a:latin typeface="+mn-lt"/>
            </a:rPr>
            <a:t>with</a:t>
          </a:r>
          <a:r>
            <a:rPr lang="pt-BR" sz="1400" b="0" i="0" kern="1200">
              <a:latin typeface="+mn-lt"/>
            </a:rPr>
            <a:t> </a:t>
          </a:r>
          <a:r>
            <a:rPr lang="pt-BR" sz="1400" b="0" i="0" kern="1200" err="1">
              <a:latin typeface="+mn-lt"/>
            </a:rPr>
            <a:t>schizophrenia</a:t>
          </a:r>
          <a:r>
            <a:rPr lang="pt-BR" sz="1400" b="0" i="0" kern="1200">
              <a:latin typeface="+mn-lt"/>
            </a:rPr>
            <a:t>;</a:t>
          </a:r>
          <a:endParaRPr lang="pt-BR" sz="1400" kern="1200">
            <a:latin typeface="+mn-lt"/>
          </a:endParaRPr>
        </a:p>
      </dsp:txBody>
      <dsp:txXfrm>
        <a:off x="3466133" y="50669"/>
        <a:ext cx="4220987" cy="1192692"/>
      </dsp:txXfrm>
    </dsp:sp>
    <dsp:sp modelId="{B8EC251F-F889-3B4C-8CAF-B76E90CF794E}">
      <dsp:nvSpPr>
        <dsp:cNvPr id="0" name=""/>
        <dsp:cNvSpPr/>
      </dsp:nvSpPr>
      <dsp:spPr>
        <a:xfrm>
          <a:off x="8051190" y="315192"/>
          <a:ext cx="1485771" cy="66364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a:latin typeface="+mn-lt"/>
            </a:rPr>
            <a:t>Social Cognition</a:t>
          </a:r>
          <a:endParaRPr lang="pt-BR" sz="1200" b="1" kern="1200">
            <a:latin typeface="+mn-lt"/>
          </a:endParaRPr>
        </a:p>
      </dsp:txBody>
      <dsp:txXfrm>
        <a:off x="8383013" y="315192"/>
        <a:ext cx="822125" cy="663646"/>
      </dsp:txXfrm>
    </dsp:sp>
    <dsp:sp modelId="{3E7CC797-E553-354F-B385-D1F6075E572A}">
      <dsp:nvSpPr>
        <dsp:cNvPr id="0" name=""/>
        <dsp:cNvSpPr/>
      </dsp:nvSpPr>
      <dsp:spPr>
        <a:xfrm>
          <a:off x="9304685" y="315192"/>
          <a:ext cx="2834533" cy="66364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pt-BR" sz="1400" b="0" i="0" u="none" strike="noStrike" kern="1200" err="1">
              <a:solidFill>
                <a:schemeClr val="tx1"/>
              </a:solidFill>
              <a:effectLst/>
              <a:latin typeface="+mn-lt"/>
            </a:rPr>
            <a:t>theory</a:t>
          </a:r>
          <a:r>
            <a:rPr lang="pt-BR" sz="1400" b="0" i="0" u="none" strike="noStrike" kern="1200">
              <a:solidFill>
                <a:schemeClr val="tx1"/>
              </a:solidFill>
              <a:effectLst/>
              <a:latin typeface="+mn-lt"/>
            </a:rPr>
            <a:t> </a:t>
          </a:r>
          <a:r>
            <a:rPr lang="pt-BR" sz="1400" b="0" i="0" u="none" strike="noStrike" kern="1200" err="1">
              <a:solidFill>
                <a:schemeClr val="tx1"/>
              </a:solidFill>
              <a:effectLst/>
              <a:latin typeface="+mn-lt"/>
            </a:rPr>
            <a:t>of</a:t>
          </a:r>
          <a:r>
            <a:rPr lang="pt-BR" sz="1400" b="0" i="0" u="none" strike="noStrike" kern="1200">
              <a:solidFill>
                <a:schemeClr val="tx1"/>
              </a:solidFill>
              <a:effectLst/>
              <a:latin typeface="+mn-lt"/>
            </a:rPr>
            <a:t> mind, </a:t>
          </a:r>
          <a:r>
            <a:rPr lang="pt-BR" sz="1400" b="0" i="0" u="none" strike="noStrike" kern="1200" err="1">
              <a:solidFill>
                <a:schemeClr val="tx1"/>
              </a:solidFill>
              <a:effectLst/>
              <a:latin typeface="+mn-lt"/>
            </a:rPr>
            <a:t>processing</a:t>
          </a:r>
          <a:r>
            <a:rPr lang="pt-BR" sz="1400" b="0" i="0" u="none" strike="noStrike" kern="1200">
              <a:solidFill>
                <a:schemeClr val="tx1"/>
              </a:solidFill>
              <a:effectLst/>
              <a:latin typeface="+mn-lt"/>
            </a:rPr>
            <a:t> </a:t>
          </a:r>
          <a:r>
            <a:rPr lang="pt-BR" sz="1400" b="0" i="0" u="none" strike="noStrike" kern="1200" err="1">
              <a:solidFill>
                <a:schemeClr val="tx1"/>
              </a:solidFill>
              <a:effectLst/>
              <a:latin typeface="+mn-lt"/>
            </a:rPr>
            <a:t>and</a:t>
          </a:r>
          <a:r>
            <a:rPr lang="pt-BR" sz="1400" b="0" i="0" u="none" strike="noStrike" kern="1200">
              <a:solidFill>
                <a:schemeClr val="tx1"/>
              </a:solidFill>
              <a:effectLst/>
              <a:latin typeface="+mn-lt"/>
            </a:rPr>
            <a:t> </a:t>
          </a:r>
          <a:r>
            <a:rPr lang="pt-BR" sz="1400" b="0" i="0" u="none" strike="noStrike" kern="1200" err="1">
              <a:solidFill>
                <a:schemeClr val="tx1"/>
              </a:solidFill>
              <a:effectLst/>
              <a:latin typeface="+mn-lt"/>
            </a:rPr>
            <a:t>perception</a:t>
          </a:r>
          <a:r>
            <a:rPr lang="pt-BR" sz="1400" b="0" i="0" u="none" strike="noStrike" kern="1200">
              <a:solidFill>
                <a:schemeClr val="tx1"/>
              </a:solidFill>
              <a:effectLst/>
              <a:latin typeface="+mn-lt"/>
            </a:rPr>
            <a:t> </a:t>
          </a:r>
          <a:r>
            <a:rPr lang="pt-BR" sz="1400" b="0" i="0" u="none" strike="noStrike" kern="1200" err="1">
              <a:solidFill>
                <a:schemeClr val="tx1"/>
              </a:solidFill>
              <a:effectLst/>
              <a:latin typeface="+mn-lt"/>
            </a:rPr>
            <a:t>of</a:t>
          </a:r>
          <a:r>
            <a:rPr lang="pt-BR" sz="1400" b="0" i="0" u="none" strike="noStrike" kern="1200">
              <a:solidFill>
                <a:schemeClr val="tx1"/>
              </a:solidFill>
              <a:effectLst/>
              <a:latin typeface="+mn-lt"/>
            </a:rPr>
            <a:t> </a:t>
          </a:r>
          <a:r>
            <a:rPr lang="pt-BR" sz="1400" b="0" i="0" u="none" strike="noStrike" kern="1200" err="1">
              <a:solidFill>
                <a:schemeClr val="tx1"/>
              </a:solidFill>
              <a:effectLst/>
              <a:latin typeface="+mn-lt"/>
            </a:rPr>
            <a:t>emotions</a:t>
          </a:r>
          <a:r>
            <a:rPr lang="pt-BR" sz="1400" b="0" i="0" u="none" strike="noStrike" kern="1200">
              <a:solidFill>
                <a:schemeClr val="tx1"/>
              </a:solidFill>
              <a:effectLst/>
              <a:latin typeface="+mn-lt"/>
            </a:rPr>
            <a:t>, </a:t>
          </a:r>
          <a:r>
            <a:rPr lang="pt-BR" sz="1400" b="0" i="0" u="none" strike="noStrike" kern="1200" err="1">
              <a:solidFill>
                <a:schemeClr val="tx1"/>
              </a:solidFill>
              <a:effectLst/>
              <a:latin typeface="+mn-lt"/>
            </a:rPr>
            <a:t>working</a:t>
          </a:r>
          <a:r>
            <a:rPr lang="pt-BR" sz="1400" b="0" i="0" u="none" strike="noStrike" kern="1200">
              <a:solidFill>
                <a:schemeClr val="tx1"/>
              </a:solidFill>
              <a:effectLst/>
              <a:latin typeface="+mn-lt"/>
            </a:rPr>
            <a:t> </a:t>
          </a:r>
          <a:r>
            <a:rPr lang="pt-BR" sz="1400" b="0" i="0" u="none" strike="noStrike" kern="1200" err="1">
              <a:solidFill>
                <a:schemeClr val="tx1"/>
              </a:solidFill>
              <a:effectLst/>
              <a:latin typeface="+mn-lt"/>
            </a:rPr>
            <a:t>memory</a:t>
          </a:r>
          <a:endParaRPr lang="en-US" sz="1400" b="0" kern="1200">
            <a:solidFill>
              <a:schemeClr val="tx1"/>
            </a:solidFill>
            <a:latin typeface="+mn-lt"/>
          </a:endParaRPr>
        </a:p>
      </dsp:txBody>
      <dsp:txXfrm>
        <a:off x="9636508" y="315192"/>
        <a:ext cx="2170887" cy="663646"/>
      </dsp:txXfrm>
    </dsp:sp>
    <dsp:sp modelId="{2AA96096-54CF-0C49-97FA-A89110AD4A19}">
      <dsp:nvSpPr>
        <dsp:cNvPr id="0" name=""/>
        <dsp:cNvSpPr/>
      </dsp:nvSpPr>
      <dsp:spPr>
        <a:xfrm>
          <a:off x="399323" y="1388828"/>
          <a:ext cx="3658131" cy="7995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pt-BR" sz="1400" kern="1200" err="1">
              <a:latin typeface="+mn-lt"/>
            </a:rPr>
            <a:t>I</a:t>
          </a:r>
          <a:r>
            <a:rPr lang="pt-BR" sz="1400" b="0" i="0" kern="1200" err="1">
              <a:latin typeface="+mn-lt"/>
            </a:rPr>
            <a:t>nteractive</a:t>
          </a:r>
          <a:r>
            <a:rPr lang="pt-BR" sz="1400" b="0" i="0" kern="1200">
              <a:latin typeface="+mn-lt"/>
            </a:rPr>
            <a:t> Musical </a:t>
          </a:r>
          <a:r>
            <a:rPr lang="pt-BR" sz="1400" kern="1200" err="1">
              <a:latin typeface="+mn-lt"/>
            </a:rPr>
            <a:t>I</a:t>
          </a:r>
          <a:r>
            <a:rPr lang="pt-BR" sz="1400" b="0" i="0" kern="1200" err="1">
              <a:latin typeface="+mn-lt"/>
            </a:rPr>
            <a:t>mprovisation</a:t>
          </a:r>
          <a:r>
            <a:rPr lang="pt-BR" sz="1400" b="0" i="0" kern="1200">
              <a:latin typeface="+mn-lt"/>
            </a:rPr>
            <a:t> </a:t>
          </a:r>
          <a:r>
            <a:rPr lang="pt-BR" sz="1400" b="0" i="0" kern="1200" err="1">
              <a:latin typeface="+mn-lt"/>
            </a:rPr>
            <a:t>is</a:t>
          </a:r>
          <a:r>
            <a:rPr lang="pt-BR" sz="1400" b="0" i="0" kern="1200">
              <a:latin typeface="+mn-lt"/>
            </a:rPr>
            <a:t> </a:t>
          </a:r>
          <a:r>
            <a:rPr lang="pt-BR" sz="1400" b="0" i="0" kern="1200" err="1">
              <a:latin typeface="+mn-lt"/>
            </a:rPr>
            <a:t>commonly</a:t>
          </a:r>
          <a:r>
            <a:rPr lang="pt-BR" sz="1400" b="0" i="0" kern="1200">
              <a:latin typeface="+mn-lt"/>
            </a:rPr>
            <a:t> </a:t>
          </a:r>
          <a:r>
            <a:rPr lang="pt-BR" sz="1400" b="0" i="0" kern="1200" err="1">
              <a:latin typeface="+mn-lt"/>
            </a:rPr>
            <a:t>employed</a:t>
          </a:r>
          <a:r>
            <a:rPr lang="pt-BR" sz="1400" b="0" i="0" kern="1200">
              <a:latin typeface="+mn-lt"/>
            </a:rPr>
            <a:t> in Music </a:t>
          </a:r>
          <a:r>
            <a:rPr lang="pt-BR" sz="1400" b="0" i="0" kern="1200" err="1">
              <a:latin typeface="+mn-lt"/>
            </a:rPr>
            <a:t>Therapy</a:t>
          </a:r>
          <a:r>
            <a:rPr lang="pt-BR" sz="1400" b="0" i="0" kern="1200">
              <a:latin typeface="+mn-lt"/>
            </a:rPr>
            <a:t> </a:t>
          </a:r>
          <a:r>
            <a:rPr lang="pt-BR" sz="1400" b="0" i="0" kern="1200" err="1">
              <a:latin typeface="+mn-lt"/>
            </a:rPr>
            <a:t>sessions</a:t>
          </a:r>
          <a:r>
            <a:rPr lang="pt-BR" sz="1400" b="0" i="0" kern="1200">
              <a:latin typeface="+mn-lt"/>
            </a:rPr>
            <a:t> in </a:t>
          </a:r>
          <a:r>
            <a:rPr lang="pt-BR" sz="1400" b="0" i="0" kern="1200" err="1">
              <a:latin typeface="+mn-lt"/>
            </a:rPr>
            <a:t>Brazil</a:t>
          </a:r>
          <a:endParaRPr lang="pt-BR" sz="1400" kern="1200">
            <a:latin typeface="+mn-lt"/>
          </a:endParaRPr>
        </a:p>
      </dsp:txBody>
      <dsp:txXfrm>
        <a:off x="799110" y="1388828"/>
        <a:ext cx="2858557" cy="799574"/>
      </dsp:txXfrm>
    </dsp:sp>
    <dsp:sp modelId="{C3335E18-8FA5-2A45-BFF7-3F0FAEDFC282}">
      <dsp:nvSpPr>
        <dsp:cNvPr id="0" name=""/>
        <dsp:cNvSpPr/>
      </dsp:nvSpPr>
      <dsp:spPr>
        <a:xfrm>
          <a:off x="3825188" y="1456793"/>
          <a:ext cx="6123366" cy="66364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pt-BR" sz="1600" b="0" i="0" u="none" strike="noStrike" kern="1200">
              <a:solidFill>
                <a:schemeClr val="tx1"/>
              </a:solidFill>
              <a:effectLst/>
              <a:latin typeface="+mn-lt"/>
            </a:rPr>
            <a:t>The </a:t>
          </a:r>
          <a:r>
            <a:rPr lang="pt-BR" sz="1600" b="0" i="0" u="none" strike="noStrike" kern="1200" err="1">
              <a:solidFill>
                <a:schemeClr val="tx1"/>
              </a:solidFill>
              <a:effectLst/>
              <a:latin typeface="+mn-lt"/>
            </a:rPr>
            <a:t>practice</a:t>
          </a:r>
          <a:r>
            <a:rPr lang="pt-BR" sz="1600" b="0" i="0" u="none" strike="noStrike" kern="1200">
              <a:solidFill>
                <a:schemeClr val="tx1"/>
              </a:solidFill>
              <a:effectLst/>
              <a:latin typeface="+mn-lt"/>
            </a:rPr>
            <a:t> </a:t>
          </a:r>
          <a:r>
            <a:rPr lang="pt-BR" sz="1600" b="0" i="0" u="none" strike="noStrike" kern="1200" err="1">
              <a:solidFill>
                <a:schemeClr val="tx1"/>
              </a:solidFill>
              <a:effectLst/>
              <a:latin typeface="+mn-lt"/>
            </a:rPr>
            <a:t>of</a:t>
          </a:r>
          <a:r>
            <a:rPr lang="pt-BR" sz="1600" b="0" i="0" u="none" strike="noStrike" kern="1200">
              <a:solidFill>
                <a:schemeClr val="tx1"/>
              </a:solidFill>
              <a:effectLst/>
              <a:latin typeface="+mn-lt"/>
            </a:rPr>
            <a:t> </a:t>
          </a:r>
          <a:r>
            <a:rPr lang="pt-BR" sz="1600" b="0" i="0" u="none" strike="noStrike" kern="1200" err="1">
              <a:solidFill>
                <a:schemeClr val="tx1"/>
              </a:solidFill>
              <a:effectLst/>
              <a:latin typeface="+mn-lt"/>
            </a:rPr>
            <a:t>spontaneous</a:t>
          </a:r>
          <a:r>
            <a:rPr lang="pt-BR" sz="1600" b="0" i="0" u="none" strike="noStrike" kern="1200">
              <a:solidFill>
                <a:schemeClr val="tx1"/>
              </a:solidFill>
              <a:effectLst/>
              <a:latin typeface="+mn-lt"/>
            </a:rPr>
            <a:t> </a:t>
          </a:r>
          <a:r>
            <a:rPr lang="pt-BR" sz="1600" b="0" i="0" u="none" strike="noStrike" kern="1200" err="1">
              <a:solidFill>
                <a:schemeClr val="tx1"/>
              </a:solidFill>
              <a:effectLst/>
              <a:latin typeface="+mn-lt"/>
            </a:rPr>
            <a:t>and</a:t>
          </a:r>
          <a:r>
            <a:rPr lang="pt-BR" sz="1600" b="0" i="0" u="none" strike="noStrike" kern="1200">
              <a:solidFill>
                <a:schemeClr val="tx1"/>
              </a:solidFill>
              <a:effectLst/>
              <a:latin typeface="+mn-lt"/>
            </a:rPr>
            <a:t> </a:t>
          </a:r>
          <a:r>
            <a:rPr lang="pt-BR" sz="1600" b="0" i="0" u="none" strike="noStrike" kern="1200" err="1">
              <a:solidFill>
                <a:schemeClr val="tx1"/>
              </a:solidFill>
              <a:effectLst/>
              <a:latin typeface="+mn-lt"/>
            </a:rPr>
            <a:t>collaborative</a:t>
          </a:r>
          <a:r>
            <a:rPr lang="pt-BR" sz="1600" b="0" i="0" u="none" strike="noStrike" kern="1200">
              <a:solidFill>
                <a:schemeClr val="tx1"/>
              </a:solidFill>
              <a:effectLst/>
              <a:latin typeface="+mn-lt"/>
            </a:rPr>
            <a:t> musical </a:t>
          </a:r>
          <a:r>
            <a:rPr lang="pt-BR" sz="1600" b="0" i="0" u="none" strike="noStrike" kern="1200" err="1">
              <a:solidFill>
                <a:schemeClr val="tx1"/>
              </a:solidFill>
              <a:effectLst/>
              <a:latin typeface="+mn-lt"/>
            </a:rPr>
            <a:t>creation</a:t>
          </a:r>
          <a:r>
            <a:rPr lang="pt-BR" sz="1600" b="0" i="0" u="none" strike="noStrike" kern="1200">
              <a:solidFill>
                <a:schemeClr val="tx1"/>
              </a:solidFill>
              <a:effectLst/>
              <a:latin typeface="+mn-lt"/>
            </a:rPr>
            <a:t> </a:t>
          </a:r>
          <a:r>
            <a:rPr lang="pt-BR" sz="1600" b="0" i="0" u="none" strike="noStrike" kern="1200" err="1">
              <a:solidFill>
                <a:schemeClr val="tx1"/>
              </a:solidFill>
              <a:effectLst/>
              <a:latin typeface="+mn-lt"/>
            </a:rPr>
            <a:t>between</a:t>
          </a:r>
          <a:r>
            <a:rPr lang="pt-BR" sz="1600" b="0" i="0" u="none" strike="noStrike" kern="1200">
              <a:solidFill>
                <a:schemeClr val="tx1"/>
              </a:solidFill>
              <a:effectLst/>
              <a:latin typeface="+mn-lt"/>
            </a:rPr>
            <a:t> a </a:t>
          </a:r>
          <a:r>
            <a:rPr lang="pt-BR" sz="1600" b="0" i="0" u="none" strike="noStrike" kern="1200" err="1">
              <a:solidFill>
                <a:schemeClr val="tx1"/>
              </a:solidFill>
              <a:effectLst/>
              <a:latin typeface="+mn-lt"/>
            </a:rPr>
            <a:t>client</a:t>
          </a:r>
          <a:r>
            <a:rPr lang="pt-BR" sz="1600" b="0" i="0" u="none" strike="noStrike" kern="1200">
              <a:solidFill>
                <a:schemeClr val="tx1"/>
              </a:solidFill>
              <a:effectLst/>
              <a:latin typeface="+mn-lt"/>
            </a:rPr>
            <a:t> </a:t>
          </a:r>
          <a:r>
            <a:rPr lang="pt-BR" sz="1600" b="0" i="0" u="none" strike="noStrike" kern="1200" err="1">
              <a:solidFill>
                <a:schemeClr val="tx1"/>
              </a:solidFill>
              <a:effectLst/>
              <a:latin typeface="+mn-lt"/>
            </a:rPr>
            <a:t>and</a:t>
          </a:r>
          <a:r>
            <a:rPr lang="pt-BR" sz="1600" b="0" i="0" u="none" strike="noStrike" kern="1200">
              <a:solidFill>
                <a:schemeClr val="tx1"/>
              </a:solidFill>
              <a:effectLst/>
              <a:latin typeface="+mn-lt"/>
            </a:rPr>
            <a:t> a </a:t>
          </a:r>
          <a:r>
            <a:rPr lang="pt-BR" sz="1600" b="0" i="0" u="none" strike="noStrike" kern="1200" err="1">
              <a:solidFill>
                <a:schemeClr val="tx1"/>
              </a:solidFill>
              <a:effectLst/>
              <a:latin typeface="+mn-lt"/>
            </a:rPr>
            <a:t>music</a:t>
          </a:r>
          <a:r>
            <a:rPr lang="pt-BR" sz="1600" b="0" i="0" u="none" strike="noStrike" kern="1200">
              <a:solidFill>
                <a:schemeClr val="tx1"/>
              </a:solidFill>
              <a:effectLst/>
              <a:latin typeface="+mn-lt"/>
            </a:rPr>
            <a:t> </a:t>
          </a:r>
          <a:r>
            <a:rPr lang="pt-BR" sz="1600" b="0" i="0" u="none" strike="noStrike" kern="1200" err="1">
              <a:solidFill>
                <a:schemeClr val="tx1"/>
              </a:solidFill>
              <a:effectLst/>
              <a:latin typeface="+mn-lt"/>
            </a:rPr>
            <a:t>therapist</a:t>
          </a:r>
          <a:endParaRPr lang="pt-BR" sz="1600" kern="1200">
            <a:solidFill>
              <a:schemeClr val="tx1"/>
            </a:solidFill>
            <a:latin typeface="+mn-lt"/>
          </a:endParaRPr>
        </a:p>
      </dsp:txBody>
      <dsp:txXfrm>
        <a:off x="4157011" y="1456793"/>
        <a:ext cx="5459720" cy="663646"/>
      </dsp:txXfrm>
    </dsp:sp>
    <dsp:sp modelId="{B7E79694-B87F-9F44-876C-6DB479DE0B70}">
      <dsp:nvSpPr>
        <dsp:cNvPr id="0" name=""/>
        <dsp:cNvSpPr/>
      </dsp:nvSpPr>
      <dsp:spPr>
        <a:xfrm>
          <a:off x="681892" y="2298887"/>
          <a:ext cx="3993112" cy="7995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pt-BR" sz="1400" kern="1200" err="1">
              <a:latin typeface="+mn-lt"/>
            </a:rPr>
            <a:t>There</a:t>
          </a:r>
          <a:r>
            <a:rPr lang="pt-BR" sz="1400" kern="1200">
              <a:latin typeface="+mn-lt"/>
            </a:rPr>
            <a:t> </a:t>
          </a:r>
          <a:r>
            <a:rPr lang="pt-BR" sz="1400" kern="1200" err="1">
              <a:latin typeface="+mn-lt"/>
            </a:rPr>
            <a:t>is</a:t>
          </a:r>
          <a:r>
            <a:rPr lang="pt-BR" sz="1400" kern="1200">
              <a:latin typeface="+mn-lt"/>
            </a:rPr>
            <a:t> a </a:t>
          </a:r>
          <a:r>
            <a:rPr lang="pt-BR" sz="1400" kern="1200" err="1">
              <a:latin typeface="+mn-lt"/>
            </a:rPr>
            <a:t>l</a:t>
          </a:r>
          <a:r>
            <a:rPr lang="pt-BR" sz="1400" b="0" i="0" kern="1200" err="1">
              <a:latin typeface="+mn-lt"/>
            </a:rPr>
            <a:t>imited</a:t>
          </a:r>
          <a:r>
            <a:rPr lang="pt-BR" sz="1400" b="0" i="0" kern="1200">
              <a:latin typeface="+mn-lt"/>
            </a:rPr>
            <a:t> </a:t>
          </a:r>
          <a:r>
            <a:rPr lang="pt-BR" sz="1400" b="0" i="0" kern="1200" err="1">
              <a:latin typeface="+mn-lt"/>
            </a:rPr>
            <a:t>number</a:t>
          </a:r>
          <a:r>
            <a:rPr lang="pt-BR" sz="1400" b="0" i="0" kern="1200">
              <a:latin typeface="+mn-lt"/>
            </a:rPr>
            <a:t> </a:t>
          </a:r>
          <a:r>
            <a:rPr lang="pt-BR" sz="1400" b="0" i="0" kern="1200" err="1">
              <a:latin typeface="+mn-lt"/>
            </a:rPr>
            <a:t>of</a:t>
          </a:r>
          <a:r>
            <a:rPr lang="pt-BR" sz="1400" b="0" i="0" kern="1200">
              <a:latin typeface="+mn-lt"/>
            </a:rPr>
            <a:t> </a:t>
          </a:r>
          <a:r>
            <a:rPr lang="pt-BR" sz="1400" b="0" i="0" kern="1200" err="1">
              <a:latin typeface="+mn-lt"/>
            </a:rPr>
            <a:t>references</a:t>
          </a:r>
          <a:r>
            <a:rPr lang="pt-BR" sz="1400" b="0" i="0" kern="1200">
              <a:latin typeface="+mn-lt"/>
            </a:rPr>
            <a:t> </a:t>
          </a:r>
          <a:r>
            <a:rPr lang="pt-BR" sz="1400" b="0" i="0" kern="1200" err="1">
              <a:latin typeface="+mn-lt"/>
            </a:rPr>
            <a:t>addressing</a:t>
          </a:r>
          <a:r>
            <a:rPr lang="pt-BR" sz="1400" b="0" i="0" kern="1200">
              <a:latin typeface="+mn-lt"/>
            </a:rPr>
            <a:t> </a:t>
          </a:r>
          <a:r>
            <a:rPr lang="pt-BR" sz="1400" b="0" i="0" kern="1200" err="1">
              <a:latin typeface="+mn-lt"/>
            </a:rPr>
            <a:t>these</a:t>
          </a:r>
          <a:r>
            <a:rPr lang="pt-BR" sz="1400" b="0" i="0" kern="1200">
              <a:latin typeface="+mn-lt"/>
            </a:rPr>
            <a:t> </a:t>
          </a:r>
          <a:r>
            <a:rPr lang="pt-BR" sz="1400" b="0" i="0" kern="1200" err="1">
              <a:latin typeface="+mn-lt"/>
            </a:rPr>
            <a:t>concepts</a:t>
          </a:r>
          <a:r>
            <a:rPr lang="pt-BR" sz="1400" b="0" i="0" kern="1200">
              <a:latin typeface="+mn-lt"/>
            </a:rPr>
            <a:t> </a:t>
          </a:r>
          <a:endParaRPr lang="pt-BR" sz="1400" kern="1200">
            <a:latin typeface="+mn-lt"/>
          </a:endParaRPr>
        </a:p>
      </dsp:txBody>
      <dsp:txXfrm>
        <a:off x="1081679" y="2298887"/>
        <a:ext cx="3193538" cy="799574"/>
      </dsp:txXfrm>
    </dsp:sp>
    <dsp:sp modelId="{8D8F6CE1-B37E-C646-8EFF-8778392AFAAE}">
      <dsp:nvSpPr>
        <dsp:cNvPr id="0" name=""/>
        <dsp:cNvSpPr/>
      </dsp:nvSpPr>
      <dsp:spPr>
        <a:xfrm>
          <a:off x="4413085" y="2383047"/>
          <a:ext cx="2175300" cy="66364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just" defTabSz="666750">
            <a:lnSpc>
              <a:spcPct val="90000"/>
            </a:lnSpc>
            <a:spcBef>
              <a:spcPct val="0"/>
            </a:spcBef>
            <a:spcAft>
              <a:spcPct val="35000"/>
            </a:spcAft>
            <a:buNone/>
          </a:pPr>
          <a:r>
            <a:rPr lang="pt-BR" sz="1500" kern="1200" err="1">
              <a:latin typeface="+mn-lt"/>
            </a:rPr>
            <a:t>Koelsh</a:t>
          </a:r>
          <a:r>
            <a:rPr lang="pt-BR" sz="1500" kern="1200">
              <a:latin typeface="+mn-lt"/>
            </a:rPr>
            <a:t> (2009) </a:t>
          </a:r>
          <a:r>
            <a:rPr lang="pt-BR" sz="1500" kern="1200" err="1">
              <a:latin typeface="+mn-lt"/>
            </a:rPr>
            <a:t>Croom</a:t>
          </a:r>
          <a:r>
            <a:rPr lang="pt-BR" sz="1500" kern="1200">
              <a:latin typeface="+mn-lt"/>
            </a:rPr>
            <a:t> (2015)      He et al (2018) </a:t>
          </a:r>
        </a:p>
      </dsp:txBody>
      <dsp:txXfrm>
        <a:off x="4744908" y="2383047"/>
        <a:ext cx="1511654" cy="663646"/>
      </dsp:txXfrm>
    </dsp:sp>
    <dsp:sp modelId="{7BD7B691-4143-A945-BBE9-3F36B07CE28D}">
      <dsp:nvSpPr>
        <dsp:cNvPr id="0" name=""/>
        <dsp:cNvSpPr/>
      </dsp:nvSpPr>
      <dsp:spPr>
        <a:xfrm>
          <a:off x="6335720" y="2362053"/>
          <a:ext cx="3974902" cy="7995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pt-BR" sz="1400" kern="1200"/>
            <a:t>Passive musical </a:t>
          </a:r>
          <a:r>
            <a:rPr lang="pt-BR" sz="1400" kern="1200" err="1"/>
            <a:t>intervention</a:t>
          </a:r>
          <a:endParaRPr lang="pt-BR" sz="1400" kern="1200"/>
        </a:p>
      </dsp:txBody>
      <dsp:txXfrm>
        <a:off x="6735507" y="2362053"/>
        <a:ext cx="3175328" cy="7995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FA072-BFC1-5D49-AF85-207807DC878F}">
      <dsp:nvSpPr>
        <dsp:cNvPr id="0" name=""/>
        <dsp:cNvSpPr/>
      </dsp:nvSpPr>
      <dsp:spPr>
        <a:xfrm>
          <a:off x="0" y="1756757"/>
          <a:ext cx="7516678" cy="0"/>
        </a:xfrm>
        <a:prstGeom prst="line">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CA826B5-3FF9-B34E-90CF-9A7DC3F35C2E}">
      <dsp:nvSpPr>
        <dsp:cNvPr id="0" name=""/>
        <dsp:cNvSpPr/>
      </dsp:nvSpPr>
      <dsp:spPr>
        <a:xfrm rot="8100000">
          <a:off x="57838" y="404863"/>
          <a:ext cx="258380" cy="258380"/>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CFB6406-E13F-8A45-B4A1-34796D124503}">
      <dsp:nvSpPr>
        <dsp:cNvPr id="0" name=""/>
        <dsp:cNvSpPr/>
      </dsp:nvSpPr>
      <dsp:spPr>
        <a:xfrm>
          <a:off x="86542" y="433567"/>
          <a:ext cx="200973" cy="2009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381D8F6-5D6C-7E42-B87F-665591BBC5A9}">
      <dsp:nvSpPr>
        <dsp:cNvPr id="0" name=""/>
        <dsp:cNvSpPr/>
      </dsp:nvSpPr>
      <dsp:spPr>
        <a:xfrm>
          <a:off x="369732" y="716756"/>
          <a:ext cx="2499224" cy="10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Learning about programming and technology in Music Therapy, and identifying areas where I can contribute to research</a:t>
          </a:r>
        </a:p>
      </dsp:txBody>
      <dsp:txXfrm>
        <a:off x="369732" y="716756"/>
        <a:ext cx="2499224" cy="1040000"/>
      </dsp:txXfrm>
    </dsp:sp>
    <dsp:sp modelId="{5F72001C-F0E2-6943-8D29-52C4E5E66528}">
      <dsp:nvSpPr>
        <dsp:cNvPr id="0" name=""/>
        <dsp:cNvSpPr/>
      </dsp:nvSpPr>
      <dsp:spPr>
        <a:xfrm>
          <a:off x="369732" y="351351"/>
          <a:ext cx="2499224" cy="365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2021</a:t>
          </a:r>
        </a:p>
      </dsp:txBody>
      <dsp:txXfrm>
        <a:off x="369732" y="351351"/>
        <a:ext cx="2499224" cy="365405"/>
      </dsp:txXfrm>
    </dsp:sp>
    <dsp:sp modelId="{9EBD27DF-731E-A34D-B6BB-8E16A26DD7F4}">
      <dsp:nvSpPr>
        <dsp:cNvPr id="0" name=""/>
        <dsp:cNvSpPr/>
      </dsp:nvSpPr>
      <dsp:spPr>
        <a:xfrm>
          <a:off x="187029" y="716756"/>
          <a:ext cx="0" cy="104000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3707C40-37B4-A642-9F19-F336A96FD303}">
      <dsp:nvSpPr>
        <dsp:cNvPr id="0" name=""/>
        <dsp:cNvSpPr/>
      </dsp:nvSpPr>
      <dsp:spPr>
        <a:xfrm>
          <a:off x="154142" y="1723870"/>
          <a:ext cx="65772" cy="65772"/>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2C5D829-1DD5-A94D-906D-D7A3B5268A27}">
      <dsp:nvSpPr>
        <dsp:cNvPr id="0" name=""/>
        <dsp:cNvSpPr/>
      </dsp:nvSpPr>
      <dsp:spPr>
        <a:xfrm rot="18900000">
          <a:off x="1556809" y="2850269"/>
          <a:ext cx="258380" cy="258380"/>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2462CCA-F2D8-3041-AA69-CB754502D78A}">
      <dsp:nvSpPr>
        <dsp:cNvPr id="0" name=""/>
        <dsp:cNvSpPr/>
      </dsp:nvSpPr>
      <dsp:spPr>
        <a:xfrm>
          <a:off x="1585512" y="2878973"/>
          <a:ext cx="200973" cy="2009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EE5F7CC-056B-5B45-B629-43A12528F59B}">
      <dsp:nvSpPr>
        <dsp:cNvPr id="0" name=""/>
        <dsp:cNvSpPr/>
      </dsp:nvSpPr>
      <dsp:spPr>
        <a:xfrm>
          <a:off x="1874600" y="1838074"/>
          <a:ext cx="2499224" cy="10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a:t>Researching articles on the concept of Music Information Retrieval in Music Therapy, the use of MIDI data for research, and the application of technological tools in Music Therapy. </a:t>
          </a:r>
        </a:p>
      </dsp:txBody>
      <dsp:txXfrm>
        <a:off x="1874600" y="1838074"/>
        <a:ext cx="2499224" cy="1040000"/>
      </dsp:txXfrm>
    </dsp:sp>
    <dsp:sp modelId="{D485572C-F4A1-C14F-B5D3-C55D9ECE761D}">
      <dsp:nvSpPr>
        <dsp:cNvPr id="0" name=""/>
        <dsp:cNvSpPr/>
      </dsp:nvSpPr>
      <dsp:spPr>
        <a:xfrm>
          <a:off x="1874600" y="2878074"/>
          <a:ext cx="2499224" cy="365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2022</a:t>
          </a:r>
        </a:p>
      </dsp:txBody>
      <dsp:txXfrm>
        <a:off x="1874600" y="2878074"/>
        <a:ext cx="2499224" cy="365405"/>
      </dsp:txXfrm>
    </dsp:sp>
    <dsp:sp modelId="{71B06717-953A-B54B-9362-B206958E22F3}">
      <dsp:nvSpPr>
        <dsp:cNvPr id="0" name=""/>
        <dsp:cNvSpPr/>
      </dsp:nvSpPr>
      <dsp:spPr>
        <a:xfrm>
          <a:off x="1685999" y="1756757"/>
          <a:ext cx="0" cy="104000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D596591-C693-ED47-AF99-312BF455F467}">
      <dsp:nvSpPr>
        <dsp:cNvPr id="0" name=""/>
        <dsp:cNvSpPr/>
      </dsp:nvSpPr>
      <dsp:spPr>
        <a:xfrm>
          <a:off x="1653112" y="1723870"/>
          <a:ext cx="65772" cy="65772"/>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6C3FE13-75F6-1849-AE59-FCC66F045732}">
      <dsp:nvSpPr>
        <dsp:cNvPr id="0" name=""/>
        <dsp:cNvSpPr/>
      </dsp:nvSpPr>
      <dsp:spPr>
        <a:xfrm rot="8100000">
          <a:off x="3055779" y="404863"/>
          <a:ext cx="258380" cy="258380"/>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4E1D604-64DD-F64E-B745-72CD2C5ADA9E}">
      <dsp:nvSpPr>
        <dsp:cNvPr id="0" name=""/>
        <dsp:cNvSpPr/>
      </dsp:nvSpPr>
      <dsp:spPr>
        <a:xfrm>
          <a:off x="3084483" y="433567"/>
          <a:ext cx="200973" cy="2009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DB3F3B3-6161-974C-A134-FAEEC2348B2B}">
      <dsp:nvSpPr>
        <dsp:cNvPr id="0" name=""/>
        <dsp:cNvSpPr/>
      </dsp:nvSpPr>
      <dsp:spPr>
        <a:xfrm>
          <a:off x="3231139" y="716756"/>
          <a:ext cx="2772290" cy="10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just" defTabSz="488950">
            <a:lnSpc>
              <a:spcPct val="90000"/>
            </a:lnSpc>
            <a:spcBef>
              <a:spcPct val="0"/>
            </a:spcBef>
            <a:spcAft>
              <a:spcPct val="35000"/>
            </a:spcAft>
            <a:buNone/>
          </a:pPr>
          <a:r>
            <a:rPr lang="en-US" sz="1100" kern="1200"/>
            <a:t>Conducting interviews with experts in Music Therapy to explore their use of technological tools and gather evaluative feedback on this ongoing research. </a:t>
          </a:r>
        </a:p>
      </dsp:txBody>
      <dsp:txXfrm>
        <a:off x="3231139" y="716756"/>
        <a:ext cx="2772290" cy="1040000"/>
      </dsp:txXfrm>
    </dsp:sp>
    <dsp:sp modelId="{57DA9C6C-7126-1247-BC4B-CBB40B1271F3}">
      <dsp:nvSpPr>
        <dsp:cNvPr id="0" name=""/>
        <dsp:cNvSpPr/>
      </dsp:nvSpPr>
      <dsp:spPr>
        <a:xfrm>
          <a:off x="3231139" y="351351"/>
          <a:ext cx="2772290" cy="365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2023</a:t>
          </a:r>
        </a:p>
      </dsp:txBody>
      <dsp:txXfrm>
        <a:off x="3231139" y="351351"/>
        <a:ext cx="2772290" cy="365405"/>
      </dsp:txXfrm>
    </dsp:sp>
    <dsp:sp modelId="{2ED3A8F0-E714-F94E-9BAD-E31513BF7F2D}">
      <dsp:nvSpPr>
        <dsp:cNvPr id="0" name=""/>
        <dsp:cNvSpPr/>
      </dsp:nvSpPr>
      <dsp:spPr>
        <a:xfrm>
          <a:off x="3184969" y="716756"/>
          <a:ext cx="0" cy="104000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2B1AD07-A4BF-3B48-B14B-BF82CAE87356}">
      <dsp:nvSpPr>
        <dsp:cNvPr id="0" name=""/>
        <dsp:cNvSpPr/>
      </dsp:nvSpPr>
      <dsp:spPr>
        <a:xfrm>
          <a:off x="3152083" y="1723870"/>
          <a:ext cx="65772" cy="65772"/>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7FF529-B5A0-4040-9D48-FEA048C7F545}">
      <dsp:nvSpPr>
        <dsp:cNvPr id="0" name=""/>
        <dsp:cNvSpPr/>
      </dsp:nvSpPr>
      <dsp:spPr>
        <a:xfrm rot="18900000">
          <a:off x="4351558" y="2850269"/>
          <a:ext cx="258380" cy="258380"/>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3C2DC23-B13E-C748-8A25-3F18BBA83689}">
      <dsp:nvSpPr>
        <dsp:cNvPr id="0" name=""/>
        <dsp:cNvSpPr/>
      </dsp:nvSpPr>
      <dsp:spPr>
        <a:xfrm>
          <a:off x="4380262" y="2878973"/>
          <a:ext cx="200973" cy="20097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6541929-5251-A141-AAB0-E327952655C6}">
      <dsp:nvSpPr>
        <dsp:cNvPr id="0" name=""/>
        <dsp:cNvSpPr/>
      </dsp:nvSpPr>
      <dsp:spPr>
        <a:xfrm>
          <a:off x="4613920" y="1792888"/>
          <a:ext cx="2499224" cy="10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a:t>Development of programming languages such as Max/MSP (Cycling '74) and Python for processing MIDI data, as well as for creating a musical test and developing visual and statistical analyses</a:t>
          </a:r>
        </a:p>
      </dsp:txBody>
      <dsp:txXfrm>
        <a:off x="4613920" y="1792888"/>
        <a:ext cx="2499224" cy="1040000"/>
      </dsp:txXfrm>
    </dsp:sp>
    <dsp:sp modelId="{3BB12443-AD99-0944-BCDB-56030AF303E3}">
      <dsp:nvSpPr>
        <dsp:cNvPr id="0" name=""/>
        <dsp:cNvSpPr/>
      </dsp:nvSpPr>
      <dsp:spPr>
        <a:xfrm>
          <a:off x="4613920" y="2832888"/>
          <a:ext cx="2499224" cy="365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2024</a:t>
          </a:r>
        </a:p>
      </dsp:txBody>
      <dsp:txXfrm>
        <a:off x="4613920" y="2832888"/>
        <a:ext cx="2499224" cy="365405"/>
      </dsp:txXfrm>
    </dsp:sp>
    <dsp:sp modelId="{2DB15C17-0A5F-AA40-9EAB-7C3A0E64E818}">
      <dsp:nvSpPr>
        <dsp:cNvPr id="0" name=""/>
        <dsp:cNvSpPr/>
      </dsp:nvSpPr>
      <dsp:spPr>
        <a:xfrm>
          <a:off x="4488058" y="1764286"/>
          <a:ext cx="0" cy="104000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ED8A868-84EE-A74B-A67E-142BAC16AA63}">
      <dsp:nvSpPr>
        <dsp:cNvPr id="0" name=""/>
        <dsp:cNvSpPr/>
      </dsp:nvSpPr>
      <dsp:spPr>
        <a:xfrm>
          <a:off x="4455172" y="1731400"/>
          <a:ext cx="65772" cy="65772"/>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9C3F2-5200-CE45-856C-3CD7B6233B57}" type="datetimeFigureOut">
              <a:rPr lang="en-CA" smtClean="0"/>
              <a:t>2024-09-21</a:t>
            </a:fld>
            <a:endParaRPr lang="en-CA"/>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CA"/>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D0A61-E01C-8F47-9A10-58B581295B49}" type="slidenum">
              <a:rPr lang="en-CA" smtClean="0"/>
              <a:t>‹nº›</a:t>
            </a:fld>
            <a:endParaRPr lang="en-CA"/>
          </a:p>
        </p:txBody>
      </p:sp>
    </p:spTree>
    <p:extLst>
      <p:ext uri="{BB962C8B-B14F-4D97-AF65-F5344CB8AC3E}">
        <p14:creationId xmlns:p14="http://schemas.microsoft.com/office/powerpoint/2010/main" val="2258045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CA"/>
          </a:p>
        </p:txBody>
      </p:sp>
      <p:sp>
        <p:nvSpPr>
          <p:cNvPr id="4" name="Espaço Reservado para Número de Slide 3"/>
          <p:cNvSpPr>
            <a:spLocks noGrp="1"/>
          </p:cNvSpPr>
          <p:nvPr>
            <p:ph type="sldNum" sz="quarter" idx="5"/>
          </p:nvPr>
        </p:nvSpPr>
        <p:spPr/>
        <p:txBody>
          <a:bodyPr/>
          <a:lstStyle/>
          <a:p>
            <a:fld id="{F24D0A61-E01C-8F47-9A10-58B581295B49}" type="slidenum">
              <a:rPr lang="en-CA" smtClean="0"/>
              <a:t>4</a:t>
            </a:fld>
            <a:endParaRPr lang="en-CA"/>
          </a:p>
        </p:txBody>
      </p:sp>
    </p:spTree>
    <p:extLst>
      <p:ext uri="{BB962C8B-B14F-4D97-AF65-F5344CB8AC3E}">
        <p14:creationId xmlns:p14="http://schemas.microsoft.com/office/powerpoint/2010/main" val="2840985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CA"/>
          </a:p>
        </p:txBody>
      </p:sp>
      <p:sp>
        <p:nvSpPr>
          <p:cNvPr id="4" name="Espaço Reservado para Número de Slide 3"/>
          <p:cNvSpPr>
            <a:spLocks noGrp="1"/>
          </p:cNvSpPr>
          <p:nvPr>
            <p:ph type="sldNum" sz="quarter" idx="5"/>
          </p:nvPr>
        </p:nvSpPr>
        <p:spPr/>
        <p:txBody>
          <a:bodyPr/>
          <a:lstStyle/>
          <a:p>
            <a:fld id="{F24D0A61-E01C-8F47-9A10-58B581295B49}" type="slidenum">
              <a:rPr lang="en-CA" smtClean="0"/>
              <a:t>5</a:t>
            </a:fld>
            <a:endParaRPr lang="en-CA"/>
          </a:p>
        </p:txBody>
      </p:sp>
    </p:spTree>
    <p:extLst>
      <p:ext uri="{BB962C8B-B14F-4D97-AF65-F5344CB8AC3E}">
        <p14:creationId xmlns:p14="http://schemas.microsoft.com/office/powerpoint/2010/main" val="4292981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9/21/24</a:t>
            </a:fld>
            <a:endParaRPr lang="en-US"/>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170660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9/21/24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1153813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9/21/24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649514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9/21/24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25945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9/21/24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726612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9/21/24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427714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9/21/24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1890567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9/21/24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3625475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9/21/24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263831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9/21/24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356164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9/21/24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‹nº›</a:t>
            </a:fld>
            <a:endParaRPr lang="en-US"/>
          </a:p>
        </p:txBody>
      </p:sp>
    </p:spTree>
    <p:extLst>
      <p:ext uri="{BB962C8B-B14F-4D97-AF65-F5344CB8AC3E}">
        <p14:creationId xmlns:p14="http://schemas.microsoft.com/office/powerpoint/2010/main" val="4235650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9/21/24</a:t>
            </a:fld>
            <a:endParaRPr lang="en-US"/>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‹nº›</a:t>
            </a:fld>
            <a:endParaRPr lang="en-US"/>
          </a:p>
        </p:txBody>
      </p:sp>
    </p:spTree>
    <p:extLst>
      <p:ext uri="{BB962C8B-B14F-4D97-AF65-F5344CB8AC3E}">
        <p14:creationId xmlns:p14="http://schemas.microsoft.com/office/powerpoint/2010/main" val="413409226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jpe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microsoft.com/office/2007/relationships/hdphoto" Target="../media/hdphoto3.wdp"/><Relationship Id="rId7" Type="http://schemas.openxmlformats.org/officeDocument/2006/relationships/diagramQuickStyle" Target="../diagrams/quickStyle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2.jpe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6.gif"/><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AF5AA3C-DC69-1275-A63F-6FE04AE1DE40}"/>
              </a:ext>
            </a:extLst>
          </p:cNvPr>
          <p:cNvSpPr txBox="1"/>
          <p:nvPr/>
        </p:nvSpPr>
        <p:spPr>
          <a:xfrm>
            <a:off x="807714" y="4747381"/>
            <a:ext cx="10242423" cy="706641"/>
          </a:xfrm>
          <a:prstGeom prst="rect">
            <a:avLst/>
          </a:prstGeom>
        </p:spPr>
        <p:txBody>
          <a:bodyPr vert="horz" lIns="91440" tIns="45720" rIns="91440" bIns="45720" rtlCol="0" anchor="b">
            <a:noAutofit/>
          </a:bodyPr>
          <a:lstStyle/>
          <a:p>
            <a:pPr algn="ctr">
              <a:spcBef>
                <a:spcPct val="0"/>
              </a:spcBef>
              <a:spcAft>
                <a:spcPts val="600"/>
              </a:spcAft>
            </a:pPr>
            <a:r>
              <a:rPr lang="en-US" sz="2400" b="1" kern="1200">
                <a:solidFill>
                  <a:schemeClr val="tx1"/>
                </a:solidFill>
                <a:effectLst/>
                <a:latin typeface="+mj-lt"/>
                <a:ea typeface="+mj-ea"/>
                <a:cs typeface="+mj-cs"/>
              </a:rPr>
              <a:t>AN MUSIC THERAPEUTICAL PERSPECTIVE ON SOCIAL COGNITION AND MUSIC: INTERACTIVE MUSICAL IMPROVISATION</a:t>
            </a:r>
          </a:p>
        </p:txBody>
      </p:sp>
      <p:sp>
        <p:nvSpPr>
          <p:cNvPr id="4" name="Subtítulo 2">
            <a:extLst>
              <a:ext uri="{FF2B5EF4-FFF2-40B4-BE49-F238E27FC236}">
                <a16:creationId xmlns:a16="http://schemas.microsoft.com/office/drawing/2014/main" id="{34A70C17-F9E1-8FE7-AFDB-C71C2C86B9FF}"/>
              </a:ext>
            </a:extLst>
          </p:cNvPr>
          <p:cNvSpPr txBox="1">
            <a:spLocks/>
          </p:cNvSpPr>
          <p:nvPr/>
        </p:nvSpPr>
        <p:spPr>
          <a:xfrm>
            <a:off x="2165875" y="5386624"/>
            <a:ext cx="4864633" cy="36512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a:t>PhD (C) Ivan Moriá Borges Rodrigues (</a:t>
            </a:r>
            <a:r>
              <a:rPr lang="pt-BR" sz="1600" err="1"/>
              <a:t>Presenting</a:t>
            </a:r>
            <a:r>
              <a:rPr lang="pt-BR" sz="1600"/>
              <a:t>)</a:t>
            </a:r>
          </a:p>
        </p:txBody>
      </p:sp>
      <p:sp>
        <p:nvSpPr>
          <p:cNvPr id="5" name="Subtítulo 2">
            <a:extLst>
              <a:ext uri="{FF2B5EF4-FFF2-40B4-BE49-F238E27FC236}">
                <a16:creationId xmlns:a16="http://schemas.microsoft.com/office/drawing/2014/main" id="{95CB0926-0FD5-C464-FF35-0F9410A19A2C}"/>
              </a:ext>
            </a:extLst>
          </p:cNvPr>
          <p:cNvSpPr txBox="1">
            <a:spLocks/>
          </p:cNvSpPr>
          <p:nvPr/>
        </p:nvSpPr>
        <p:spPr>
          <a:xfrm>
            <a:off x="7082015" y="5377201"/>
            <a:ext cx="4055820" cy="365125"/>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Tx/>
              <a:buNone/>
              <a:defRPr sz="2000" b="1"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Tx/>
              <a:buNone/>
              <a:defRPr sz="1600" b="1"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600"/>
              <a:t>Dr. Renato Tocantins Sampaio (Supervisor)</a:t>
            </a:r>
          </a:p>
        </p:txBody>
      </p:sp>
      <p:pic>
        <p:nvPicPr>
          <p:cNvPr id="6" name="Imagem 5" descr="Ícone&#10;&#10;Descrição gerada automaticamente">
            <a:extLst>
              <a:ext uri="{FF2B5EF4-FFF2-40B4-BE49-F238E27FC236}">
                <a16:creationId xmlns:a16="http://schemas.microsoft.com/office/drawing/2014/main" id="{0B5CDF4C-301E-BFDD-E4D8-9F8EC4EE41DF}"/>
              </a:ext>
            </a:extLst>
          </p:cNvPr>
          <p:cNvPicPr>
            <a:picLocks noChangeAspect="1"/>
          </p:cNvPicPr>
          <p:nvPr/>
        </p:nvPicPr>
        <p:blipFill>
          <a:blip r:embed="rId2"/>
          <a:stretch>
            <a:fillRect/>
          </a:stretch>
        </p:blipFill>
        <p:spPr>
          <a:xfrm>
            <a:off x="10242423" y="6150715"/>
            <a:ext cx="1486254" cy="669382"/>
          </a:xfrm>
          <a:prstGeom prst="rect">
            <a:avLst/>
          </a:prstGeom>
        </p:spPr>
      </p:pic>
      <p:pic>
        <p:nvPicPr>
          <p:cNvPr id="10" name="Imagem 9" descr="Logotipo, nome da empresa&#10;&#10;Descrição gerada automaticamente">
            <a:extLst>
              <a:ext uri="{FF2B5EF4-FFF2-40B4-BE49-F238E27FC236}">
                <a16:creationId xmlns:a16="http://schemas.microsoft.com/office/drawing/2014/main" id="{B69254BA-49FA-15C6-7CC2-EF9CC43FD006}"/>
              </a:ext>
            </a:extLst>
          </p:cNvPr>
          <p:cNvPicPr>
            <a:picLocks noChangeAspect="1"/>
          </p:cNvPicPr>
          <p:nvPr/>
        </p:nvPicPr>
        <p:blipFill>
          <a:blip r:embed="rId3"/>
          <a:stretch>
            <a:fillRect/>
          </a:stretch>
        </p:blipFill>
        <p:spPr>
          <a:xfrm>
            <a:off x="10984175" y="5214697"/>
            <a:ext cx="1489005" cy="1053471"/>
          </a:xfrm>
          <a:prstGeom prst="rect">
            <a:avLst/>
          </a:prstGeom>
        </p:spPr>
      </p:pic>
      <p:pic>
        <p:nvPicPr>
          <p:cNvPr id="12" name="Imagem 11" descr="Logotipo, nome da empresa&#10;&#10;Descrição gerada automaticamente">
            <a:extLst>
              <a:ext uri="{FF2B5EF4-FFF2-40B4-BE49-F238E27FC236}">
                <a16:creationId xmlns:a16="http://schemas.microsoft.com/office/drawing/2014/main" id="{F8F37709-7CE9-A7F7-05FE-0E604315D3D7}"/>
              </a:ext>
            </a:extLst>
          </p:cNvPr>
          <p:cNvPicPr>
            <a:picLocks noChangeAspect="1"/>
          </p:cNvPicPr>
          <p:nvPr/>
        </p:nvPicPr>
        <p:blipFill>
          <a:blip r:embed="rId4"/>
          <a:stretch>
            <a:fillRect/>
          </a:stretch>
        </p:blipFill>
        <p:spPr>
          <a:xfrm>
            <a:off x="134343" y="5136427"/>
            <a:ext cx="3063858" cy="1512860"/>
          </a:xfrm>
          <a:prstGeom prst="rect">
            <a:avLst/>
          </a:prstGeom>
        </p:spPr>
      </p:pic>
      <p:pic>
        <p:nvPicPr>
          <p:cNvPr id="13" name="Imagem 12" descr="Calendário&#10;&#10;Descrição gerada automaticamente">
            <a:extLst>
              <a:ext uri="{FF2B5EF4-FFF2-40B4-BE49-F238E27FC236}">
                <a16:creationId xmlns:a16="http://schemas.microsoft.com/office/drawing/2014/main" id="{2212D6DD-3737-9A8F-2F96-226724C78B59}"/>
              </a:ext>
            </a:extLst>
          </p:cNvPr>
          <p:cNvPicPr>
            <a:picLocks noChangeAspect="1"/>
          </p:cNvPicPr>
          <p:nvPr/>
        </p:nvPicPr>
        <p:blipFill>
          <a:blip r:embed="rId5"/>
          <a:srcRect t="20828" b="-368"/>
          <a:stretch/>
        </p:blipFill>
        <p:spPr>
          <a:xfrm>
            <a:off x="9694" y="0"/>
            <a:ext cx="12191999" cy="4614467"/>
          </a:xfrm>
          <a:prstGeom prst="rect">
            <a:avLst/>
          </a:prstGeom>
        </p:spPr>
      </p:pic>
      <p:sp>
        <p:nvSpPr>
          <p:cNvPr id="14" name="Subtítulo 2">
            <a:extLst>
              <a:ext uri="{FF2B5EF4-FFF2-40B4-BE49-F238E27FC236}">
                <a16:creationId xmlns:a16="http://schemas.microsoft.com/office/drawing/2014/main" id="{4EBD0A29-01A3-D483-27D1-5371DB327933}"/>
              </a:ext>
            </a:extLst>
          </p:cNvPr>
          <p:cNvSpPr txBox="1">
            <a:spLocks/>
          </p:cNvSpPr>
          <p:nvPr/>
        </p:nvSpPr>
        <p:spPr>
          <a:xfrm>
            <a:off x="3332544" y="6293579"/>
            <a:ext cx="5192764" cy="36512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a:t>UNIVERSIDADE FEDERAL DE MINAS GERAIS - BRAZIL</a:t>
            </a:r>
          </a:p>
        </p:txBody>
      </p:sp>
    </p:spTree>
    <p:extLst>
      <p:ext uri="{BB962C8B-B14F-4D97-AF65-F5344CB8AC3E}">
        <p14:creationId xmlns:p14="http://schemas.microsoft.com/office/powerpoint/2010/main" val="2402665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Tela de fundo abstrata triangular">
            <a:extLst>
              <a:ext uri="{FF2B5EF4-FFF2-40B4-BE49-F238E27FC236}">
                <a16:creationId xmlns:a16="http://schemas.microsoft.com/office/drawing/2014/main" id="{4E5B0920-874F-3776-F612-292070127F77}"/>
              </a:ext>
            </a:extLst>
          </p:cNvPr>
          <p:cNvPicPr>
            <a:picLocks noChangeAspect="1"/>
          </p:cNvPicPr>
          <p:nvPr/>
        </p:nvPicPr>
        <p:blipFill>
          <a:blip r:embed="rId2"/>
          <a:srcRect t="15730"/>
          <a:stretch/>
        </p:blipFill>
        <p:spPr>
          <a:xfrm>
            <a:off x="21" y="-1647"/>
            <a:ext cx="12191979" cy="6857989"/>
          </a:xfrm>
          <a:prstGeom prst="rect">
            <a:avLst/>
          </a:prstGeom>
        </p:spPr>
      </p:pic>
      <p:pic>
        <p:nvPicPr>
          <p:cNvPr id="16" name="Imagem 15" descr="Desenho de uma pessoa&#10;&#10;Descrição gerada automaticamente com confiança média">
            <a:extLst>
              <a:ext uri="{FF2B5EF4-FFF2-40B4-BE49-F238E27FC236}">
                <a16:creationId xmlns:a16="http://schemas.microsoft.com/office/drawing/2014/main" id="{3302A6ED-FE22-7BED-937B-DAB5EA47F7B2}"/>
              </a:ext>
            </a:extLst>
          </p:cNvPr>
          <p:cNvPicPr>
            <a:picLocks noChangeAspect="1"/>
          </p:cNvPicPr>
          <p:nvPr/>
        </p:nvPicPr>
        <p:blipFill>
          <a:blip r:embed="rId3"/>
          <a:srcRect l="9244" r="9971" b="14605"/>
          <a:stretch/>
        </p:blipFill>
        <p:spPr>
          <a:xfrm>
            <a:off x="3211119" y="21536"/>
            <a:ext cx="9176733" cy="5001695"/>
          </a:xfrm>
          <a:prstGeom prst="rect">
            <a:avLst/>
          </a:prstGeom>
        </p:spPr>
      </p:pic>
      <p:pic>
        <p:nvPicPr>
          <p:cNvPr id="4" name="Google Shape;129;p15">
            <a:extLst>
              <a:ext uri="{FF2B5EF4-FFF2-40B4-BE49-F238E27FC236}">
                <a16:creationId xmlns:a16="http://schemas.microsoft.com/office/drawing/2014/main" id="{06B456B9-853D-63DB-A14E-C7CA041F5406}"/>
              </a:ext>
            </a:extLst>
          </p:cNvPr>
          <p:cNvPicPr preferRelativeResize="0"/>
          <p:nvPr/>
        </p:nvPicPr>
        <p:blipFill rotWithShape="1">
          <a:blip r:embed="rId4">
            <a:alphaModFix/>
          </a:blip>
          <a:srcRect l="47899" t="30930" r="23035"/>
          <a:stretch/>
        </p:blipFill>
        <p:spPr>
          <a:xfrm flipH="1">
            <a:off x="1418270" y="2443670"/>
            <a:ext cx="1612336" cy="2579561"/>
          </a:xfrm>
          <a:prstGeom prst="rect">
            <a:avLst/>
          </a:prstGeom>
          <a:noFill/>
          <a:ln>
            <a:noFill/>
          </a:ln>
        </p:spPr>
      </p:pic>
      <p:pic>
        <p:nvPicPr>
          <p:cNvPr id="5" name="Google Shape;130;p15">
            <a:extLst>
              <a:ext uri="{FF2B5EF4-FFF2-40B4-BE49-F238E27FC236}">
                <a16:creationId xmlns:a16="http://schemas.microsoft.com/office/drawing/2014/main" id="{B68C7152-A46E-9C5E-8B4D-CE1B19EC943F}"/>
              </a:ext>
            </a:extLst>
          </p:cNvPr>
          <p:cNvPicPr preferRelativeResize="0"/>
          <p:nvPr/>
        </p:nvPicPr>
        <p:blipFill rotWithShape="1">
          <a:blip r:embed="rId5">
            <a:alphaModFix/>
          </a:blip>
          <a:srcRect/>
          <a:stretch/>
        </p:blipFill>
        <p:spPr>
          <a:xfrm>
            <a:off x="3330264" y="2339893"/>
            <a:ext cx="2546356" cy="2737896"/>
          </a:xfrm>
          <a:prstGeom prst="rect">
            <a:avLst/>
          </a:prstGeom>
          <a:noFill/>
          <a:ln>
            <a:noFill/>
          </a:ln>
        </p:spPr>
      </p:pic>
      <p:pic>
        <p:nvPicPr>
          <p:cNvPr id="6" name="Google Shape;136;p15">
            <a:extLst>
              <a:ext uri="{FF2B5EF4-FFF2-40B4-BE49-F238E27FC236}">
                <a16:creationId xmlns:a16="http://schemas.microsoft.com/office/drawing/2014/main" id="{8F9CB0E4-B46A-1027-930B-456568EF19D0}"/>
              </a:ext>
            </a:extLst>
          </p:cNvPr>
          <p:cNvPicPr preferRelativeResize="0"/>
          <p:nvPr/>
        </p:nvPicPr>
        <p:blipFill rotWithShape="1">
          <a:blip r:embed="rId6">
            <a:alphaModFix/>
          </a:blip>
          <a:srcRect l="33788" t="6952" r="19248"/>
          <a:stretch/>
        </p:blipFill>
        <p:spPr>
          <a:xfrm>
            <a:off x="4668860" y="4376780"/>
            <a:ext cx="1892909" cy="2483592"/>
          </a:xfrm>
          <a:prstGeom prst="rect">
            <a:avLst/>
          </a:prstGeom>
          <a:noFill/>
          <a:ln>
            <a:noFill/>
          </a:ln>
        </p:spPr>
      </p:pic>
      <p:pic>
        <p:nvPicPr>
          <p:cNvPr id="7" name="Google Shape;137;p15">
            <a:extLst>
              <a:ext uri="{FF2B5EF4-FFF2-40B4-BE49-F238E27FC236}">
                <a16:creationId xmlns:a16="http://schemas.microsoft.com/office/drawing/2014/main" id="{3BC3D782-F51C-80EA-C728-6AA3EB955A1C}"/>
              </a:ext>
            </a:extLst>
          </p:cNvPr>
          <p:cNvPicPr preferRelativeResize="0"/>
          <p:nvPr/>
        </p:nvPicPr>
        <p:blipFill rotWithShape="1">
          <a:blip r:embed="rId7">
            <a:alphaModFix/>
          </a:blip>
          <a:srcRect/>
          <a:stretch/>
        </p:blipFill>
        <p:spPr>
          <a:xfrm>
            <a:off x="1897213" y="2645709"/>
            <a:ext cx="2726631" cy="2965503"/>
          </a:xfrm>
          <a:prstGeom prst="rect">
            <a:avLst/>
          </a:prstGeom>
          <a:noFill/>
          <a:ln>
            <a:noFill/>
          </a:ln>
        </p:spPr>
      </p:pic>
      <p:pic>
        <p:nvPicPr>
          <p:cNvPr id="8" name="Google Shape;138;p15">
            <a:extLst>
              <a:ext uri="{FF2B5EF4-FFF2-40B4-BE49-F238E27FC236}">
                <a16:creationId xmlns:a16="http://schemas.microsoft.com/office/drawing/2014/main" id="{8ADCFEA5-5770-3829-5C9F-A5A7C074B373}"/>
              </a:ext>
            </a:extLst>
          </p:cNvPr>
          <p:cNvPicPr preferRelativeResize="0"/>
          <p:nvPr/>
        </p:nvPicPr>
        <p:blipFill rotWithShape="1">
          <a:blip r:embed="rId8">
            <a:alphaModFix/>
          </a:blip>
          <a:srcRect l="15212" t="19259" r="22953" b="28295"/>
          <a:stretch/>
        </p:blipFill>
        <p:spPr>
          <a:xfrm>
            <a:off x="-54102" y="2888856"/>
            <a:ext cx="2631004" cy="3969144"/>
          </a:xfrm>
          <a:prstGeom prst="rect">
            <a:avLst/>
          </a:prstGeom>
          <a:noFill/>
          <a:ln>
            <a:noFill/>
          </a:ln>
        </p:spPr>
      </p:pic>
      <p:pic>
        <p:nvPicPr>
          <p:cNvPr id="9" name="Google Shape;139;p15">
            <a:extLst>
              <a:ext uri="{FF2B5EF4-FFF2-40B4-BE49-F238E27FC236}">
                <a16:creationId xmlns:a16="http://schemas.microsoft.com/office/drawing/2014/main" id="{F1B39AA9-AB3D-BB5A-03A7-C70391AD0461}"/>
              </a:ext>
            </a:extLst>
          </p:cNvPr>
          <p:cNvPicPr preferRelativeResize="0"/>
          <p:nvPr/>
        </p:nvPicPr>
        <p:blipFill rotWithShape="1">
          <a:blip r:embed="rId9">
            <a:alphaModFix/>
          </a:blip>
          <a:srcRect t="9383" r="20651"/>
          <a:stretch/>
        </p:blipFill>
        <p:spPr>
          <a:xfrm flipH="1">
            <a:off x="1701361" y="4847695"/>
            <a:ext cx="1741440" cy="1988769"/>
          </a:xfrm>
          <a:prstGeom prst="rect">
            <a:avLst/>
          </a:prstGeom>
          <a:noFill/>
          <a:ln>
            <a:noFill/>
          </a:ln>
        </p:spPr>
      </p:pic>
      <p:pic>
        <p:nvPicPr>
          <p:cNvPr id="10" name="Google Shape;140;p15">
            <a:extLst>
              <a:ext uri="{FF2B5EF4-FFF2-40B4-BE49-F238E27FC236}">
                <a16:creationId xmlns:a16="http://schemas.microsoft.com/office/drawing/2014/main" id="{561EAB79-6CDB-963F-8DAC-8C8650ED2A05}"/>
              </a:ext>
            </a:extLst>
          </p:cNvPr>
          <p:cNvPicPr preferRelativeResize="0"/>
          <p:nvPr/>
        </p:nvPicPr>
        <p:blipFill rotWithShape="1">
          <a:blip r:embed="rId10">
            <a:alphaModFix/>
          </a:blip>
          <a:srcRect t="14333" r="52814"/>
          <a:stretch/>
        </p:blipFill>
        <p:spPr>
          <a:xfrm>
            <a:off x="2962488" y="3993816"/>
            <a:ext cx="2370115" cy="2864185"/>
          </a:xfrm>
          <a:prstGeom prst="rect">
            <a:avLst/>
          </a:prstGeom>
          <a:noFill/>
          <a:ln>
            <a:noFill/>
          </a:ln>
        </p:spPr>
      </p:pic>
      <p:sp>
        <p:nvSpPr>
          <p:cNvPr id="21" name="CaixaDeTexto 20">
            <a:extLst>
              <a:ext uri="{FF2B5EF4-FFF2-40B4-BE49-F238E27FC236}">
                <a16:creationId xmlns:a16="http://schemas.microsoft.com/office/drawing/2014/main" id="{3B20C647-25B5-194E-E9C7-AF652313443F}"/>
              </a:ext>
            </a:extLst>
          </p:cNvPr>
          <p:cNvSpPr txBox="1"/>
          <p:nvPr/>
        </p:nvSpPr>
        <p:spPr>
          <a:xfrm rot="20093552">
            <a:off x="7095024" y="1722517"/>
            <a:ext cx="645312" cy="1071386"/>
          </a:xfrm>
          <a:prstGeom prst="rect">
            <a:avLst/>
          </a:prstGeom>
          <a:noFill/>
        </p:spPr>
        <p:txBody>
          <a:bodyPr wrap="square">
            <a:prstTxWarp prst="textArchUp">
              <a:avLst>
                <a:gd name="adj" fmla="val 10560469"/>
              </a:avLst>
            </a:prstTxWarp>
            <a:spAutoFit/>
          </a:bodyPr>
          <a:lstStyle/>
          <a:p>
            <a:pPr algn="ctr" rtl="0">
              <a:spcBef>
                <a:spcPts val="0"/>
              </a:spcBef>
              <a:spcAft>
                <a:spcPts val="0"/>
              </a:spcAft>
            </a:pPr>
            <a:r>
              <a:rPr lang="pt-BR" sz="1800" b="1" i="0" u="none" strike="noStrike">
                <a:solidFill>
                  <a:srgbClr val="000000"/>
                </a:solidFill>
                <a:effectLst/>
                <a:latin typeface="Rockwell" panose="02060603020205020403" pitchFamily="18" charset="77"/>
              </a:rPr>
              <a:t>OBRIGADO!</a:t>
            </a:r>
            <a:endParaRPr lang="pt-BR" b="0" i="0" u="none" strike="noStrike">
              <a:solidFill>
                <a:srgbClr val="000000"/>
              </a:solidFill>
              <a:effectLst/>
            </a:endParaRPr>
          </a:p>
          <a:p>
            <a:br>
              <a:rPr lang="pt-BR"/>
            </a:br>
            <a:br>
              <a:rPr lang="pt-BR"/>
            </a:br>
            <a:endParaRPr lang="en-CA"/>
          </a:p>
        </p:txBody>
      </p:sp>
      <p:cxnSp>
        <p:nvCxnSpPr>
          <p:cNvPr id="25" name="Conector em Curva 24">
            <a:extLst>
              <a:ext uri="{FF2B5EF4-FFF2-40B4-BE49-F238E27FC236}">
                <a16:creationId xmlns:a16="http://schemas.microsoft.com/office/drawing/2014/main" id="{F34EC88D-1710-F5BC-8E99-615EE83F2F13}"/>
              </a:ext>
            </a:extLst>
          </p:cNvPr>
          <p:cNvCxnSpPr>
            <a:cxnSpLocks/>
          </p:cNvCxnSpPr>
          <p:nvPr/>
        </p:nvCxnSpPr>
        <p:spPr>
          <a:xfrm rot="5400000" flipH="1" flipV="1">
            <a:off x="5817740" y="1506221"/>
            <a:ext cx="2375740" cy="1658664"/>
          </a:xfrm>
          <a:prstGeom prst="curvedConnector3">
            <a:avLst>
              <a:gd name="adj1" fmla="val 100924"/>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41" name="Imagem 40">
            <a:extLst>
              <a:ext uri="{FF2B5EF4-FFF2-40B4-BE49-F238E27FC236}">
                <a16:creationId xmlns:a16="http://schemas.microsoft.com/office/drawing/2014/main" id="{49A27DFB-59AB-BC29-78FF-20B03778DF53}"/>
              </a:ext>
            </a:extLst>
          </p:cNvPr>
          <p:cNvPicPr>
            <a:picLocks noChangeAspect="1"/>
          </p:cNvPicPr>
          <p:nvPr/>
        </p:nvPicPr>
        <p:blipFill>
          <a:blip r:embed="rId11"/>
          <a:srcRect/>
          <a:stretch/>
        </p:blipFill>
        <p:spPr>
          <a:xfrm>
            <a:off x="9651170" y="3745855"/>
            <a:ext cx="2185316" cy="2203680"/>
          </a:xfrm>
          <a:prstGeom prst="rect">
            <a:avLst/>
          </a:prstGeom>
        </p:spPr>
      </p:pic>
      <p:sp>
        <p:nvSpPr>
          <p:cNvPr id="42" name="Espaço Reservado para Conteúdo 2">
            <a:extLst>
              <a:ext uri="{FF2B5EF4-FFF2-40B4-BE49-F238E27FC236}">
                <a16:creationId xmlns:a16="http://schemas.microsoft.com/office/drawing/2014/main" id="{711F31D5-E9CB-7331-4439-70CA92B086C0}"/>
              </a:ext>
            </a:extLst>
          </p:cNvPr>
          <p:cNvSpPr txBox="1">
            <a:spLocks/>
          </p:cNvSpPr>
          <p:nvPr/>
        </p:nvSpPr>
        <p:spPr>
          <a:xfrm>
            <a:off x="6532202" y="3047966"/>
            <a:ext cx="5171242" cy="3533190"/>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en-CA" sz="2400">
                <a:solidFill>
                  <a:schemeClr val="bg1"/>
                </a:solidFill>
                <a:latin typeface="-webkit-standard"/>
              </a:rPr>
              <a:t>For contact, to download examples, to learn more about my work, etc., visit: </a:t>
            </a:r>
          </a:p>
          <a:p>
            <a:pPr marL="0" indent="0" algn="just">
              <a:lnSpc>
                <a:spcPct val="110000"/>
              </a:lnSpc>
              <a:buNone/>
            </a:pPr>
            <a:r>
              <a:rPr lang="en-CA" sz="2800" b="1" err="1">
                <a:solidFill>
                  <a:schemeClr val="bg1"/>
                </a:solidFill>
                <a:latin typeface="-webkit-standard"/>
              </a:rPr>
              <a:t>ivanmoria.github.io</a:t>
            </a:r>
            <a:endParaRPr lang="en-CA" sz="2800" b="1">
              <a:solidFill>
                <a:schemeClr val="bg1"/>
              </a:solidFill>
              <a:latin typeface="-webkit-standard"/>
            </a:endParaRPr>
          </a:p>
          <a:p>
            <a:pPr marL="0" indent="0" algn="just">
              <a:lnSpc>
                <a:spcPct val="110000"/>
              </a:lnSpc>
              <a:buNone/>
            </a:pPr>
            <a:endParaRPr lang="en-CA" sz="2800" b="1">
              <a:solidFill>
                <a:schemeClr val="bg1"/>
              </a:solidFill>
              <a:latin typeface="-webkit-standard"/>
            </a:endParaRPr>
          </a:p>
          <a:p>
            <a:pPr marL="0" indent="0" algn="just">
              <a:lnSpc>
                <a:spcPct val="110000"/>
              </a:lnSpc>
              <a:buNone/>
            </a:pPr>
            <a:endParaRPr lang="en-CA" sz="2800" b="1">
              <a:solidFill>
                <a:schemeClr val="bg1"/>
              </a:solidFill>
              <a:latin typeface="-webkit-standard"/>
            </a:endParaRPr>
          </a:p>
          <a:p>
            <a:pPr marL="0" indent="0" algn="just">
              <a:lnSpc>
                <a:spcPct val="110000"/>
              </a:lnSpc>
              <a:buNone/>
            </a:pPr>
            <a:endParaRPr lang="en-CA" sz="2800" b="1">
              <a:solidFill>
                <a:schemeClr val="bg1"/>
              </a:solidFill>
              <a:latin typeface="-webkit-standard"/>
            </a:endParaRPr>
          </a:p>
          <a:p>
            <a:pPr marL="0" indent="0" algn="just">
              <a:lnSpc>
                <a:spcPct val="110000"/>
              </a:lnSpc>
              <a:buNone/>
            </a:pPr>
            <a:r>
              <a:rPr lang="en-CA" sz="2800" b="1">
                <a:solidFill>
                  <a:schemeClr val="bg1"/>
                </a:solidFill>
                <a:latin typeface="-webkit-standard"/>
              </a:rPr>
              <a:t>Email: </a:t>
            </a:r>
            <a:r>
              <a:rPr lang="en-CA" sz="2800" b="1" err="1">
                <a:solidFill>
                  <a:schemeClr val="bg1"/>
                </a:solidFill>
                <a:latin typeface="-webkit-standard"/>
              </a:rPr>
              <a:t>ivanmoriabr@gmail.com</a:t>
            </a:r>
            <a:endParaRPr lang="en-CA" sz="2800" b="1">
              <a:solidFill>
                <a:schemeClr val="bg1"/>
              </a:solidFill>
            </a:endParaRPr>
          </a:p>
          <a:p>
            <a:pPr algn="just">
              <a:lnSpc>
                <a:spcPct val="110000"/>
              </a:lnSpc>
            </a:pPr>
            <a:endParaRPr lang="en-CA" sz="900">
              <a:solidFill>
                <a:schemeClr val="bg1"/>
              </a:solidFill>
            </a:endParaRPr>
          </a:p>
        </p:txBody>
      </p:sp>
      <p:sp>
        <p:nvSpPr>
          <p:cNvPr id="45" name="CaixaDeTexto 44">
            <a:extLst>
              <a:ext uri="{FF2B5EF4-FFF2-40B4-BE49-F238E27FC236}">
                <a16:creationId xmlns:a16="http://schemas.microsoft.com/office/drawing/2014/main" id="{9C6FA51E-863A-2ACE-09BE-15634C16FED2}"/>
              </a:ext>
            </a:extLst>
          </p:cNvPr>
          <p:cNvSpPr txBox="1"/>
          <p:nvPr/>
        </p:nvSpPr>
        <p:spPr>
          <a:xfrm rot="19919431">
            <a:off x="6348274" y="1817884"/>
            <a:ext cx="1379443" cy="1200329"/>
          </a:xfrm>
          <a:prstGeom prst="rect">
            <a:avLst/>
          </a:prstGeom>
          <a:noFill/>
        </p:spPr>
        <p:txBody>
          <a:bodyPr wrap="square">
            <a:spAutoFit/>
          </a:bodyPr>
          <a:lstStyle/>
          <a:p>
            <a:pPr algn="ctr" rtl="0">
              <a:spcBef>
                <a:spcPts val="0"/>
              </a:spcBef>
              <a:spcAft>
                <a:spcPts val="0"/>
              </a:spcAft>
            </a:pPr>
            <a:r>
              <a:rPr lang="pt-BR" sz="1800" b="1" i="0" u="none" strike="noStrike">
                <a:solidFill>
                  <a:srgbClr val="000000"/>
                </a:solidFill>
                <a:effectLst/>
                <a:latin typeface="Rockwell" panose="02060603020205020403" pitchFamily="18" charset="77"/>
              </a:rPr>
              <a:t>KIITOS!</a:t>
            </a:r>
            <a:endParaRPr lang="pt-BR" b="0" i="0" u="none" strike="noStrike">
              <a:solidFill>
                <a:srgbClr val="000000"/>
              </a:solidFill>
              <a:effectLst/>
            </a:endParaRPr>
          </a:p>
          <a:p>
            <a:br>
              <a:rPr lang="pt-BR"/>
            </a:br>
            <a:br>
              <a:rPr lang="pt-BR"/>
            </a:br>
            <a:endParaRPr lang="en-CA"/>
          </a:p>
        </p:txBody>
      </p:sp>
      <p:sp>
        <p:nvSpPr>
          <p:cNvPr id="47" name="CaixaDeTexto 46">
            <a:extLst>
              <a:ext uri="{FF2B5EF4-FFF2-40B4-BE49-F238E27FC236}">
                <a16:creationId xmlns:a16="http://schemas.microsoft.com/office/drawing/2014/main" id="{5097B0BF-5C41-980D-F9EA-BC454178778A}"/>
              </a:ext>
            </a:extLst>
          </p:cNvPr>
          <p:cNvSpPr txBox="1"/>
          <p:nvPr/>
        </p:nvSpPr>
        <p:spPr>
          <a:xfrm rot="20606807">
            <a:off x="7613023" y="313730"/>
            <a:ext cx="1285352" cy="1200329"/>
          </a:xfrm>
          <a:prstGeom prst="rect">
            <a:avLst/>
          </a:prstGeom>
          <a:noFill/>
        </p:spPr>
        <p:txBody>
          <a:bodyPr wrap="square">
            <a:spAutoFit/>
          </a:bodyPr>
          <a:lstStyle/>
          <a:p>
            <a:pPr algn="ctr" rtl="0">
              <a:spcBef>
                <a:spcPts val="0"/>
              </a:spcBef>
              <a:spcAft>
                <a:spcPts val="0"/>
              </a:spcAft>
            </a:pPr>
            <a:r>
              <a:rPr lang="pt-BR" sz="1800" b="1" i="0" u="none" strike="noStrike">
                <a:solidFill>
                  <a:srgbClr val="000000"/>
                </a:solidFill>
                <a:effectLst/>
                <a:latin typeface="Rockwell" panose="02060603020205020403" pitchFamily="18" charset="77"/>
              </a:rPr>
              <a:t>DANKE!</a:t>
            </a:r>
            <a:endParaRPr lang="pt-BR" b="0" i="0" u="none" strike="noStrike">
              <a:solidFill>
                <a:srgbClr val="000000"/>
              </a:solidFill>
              <a:effectLst/>
            </a:endParaRPr>
          </a:p>
          <a:p>
            <a:br>
              <a:rPr lang="pt-BR"/>
            </a:br>
            <a:br>
              <a:rPr lang="pt-BR"/>
            </a:br>
            <a:endParaRPr lang="en-CA"/>
          </a:p>
        </p:txBody>
      </p:sp>
      <p:sp>
        <p:nvSpPr>
          <p:cNvPr id="49" name="CaixaDeTexto 48">
            <a:extLst>
              <a:ext uri="{FF2B5EF4-FFF2-40B4-BE49-F238E27FC236}">
                <a16:creationId xmlns:a16="http://schemas.microsoft.com/office/drawing/2014/main" id="{914ADA32-73EA-05B7-ED69-120C179A1EAE}"/>
              </a:ext>
            </a:extLst>
          </p:cNvPr>
          <p:cNvSpPr txBox="1"/>
          <p:nvPr/>
        </p:nvSpPr>
        <p:spPr>
          <a:xfrm rot="19978989">
            <a:off x="6274668" y="2179303"/>
            <a:ext cx="1403201" cy="1200329"/>
          </a:xfrm>
          <a:prstGeom prst="rect">
            <a:avLst/>
          </a:prstGeom>
          <a:noFill/>
        </p:spPr>
        <p:txBody>
          <a:bodyPr wrap="square">
            <a:spAutoFit/>
          </a:bodyPr>
          <a:lstStyle/>
          <a:p>
            <a:pPr algn="ctr" rtl="0">
              <a:spcBef>
                <a:spcPts val="0"/>
              </a:spcBef>
              <a:spcAft>
                <a:spcPts val="0"/>
              </a:spcAft>
            </a:pPr>
            <a:r>
              <a:rPr lang="pt-BR" sz="1800" b="1" i="0" u="none" strike="noStrike">
                <a:solidFill>
                  <a:srgbClr val="000000"/>
                </a:solidFill>
                <a:effectLst/>
                <a:latin typeface="Rockwell" panose="02060603020205020403" pitchFamily="18" charset="77"/>
              </a:rPr>
              <a:t>GRACIAS!</a:t>
            </a:r>
            <a:endParaRPr lang="pt-BR" b="0" i="0" u="none" strike="noStrike">
              <a:solidFill>
                <a:srgbClr val="000000"/>
              </a:solidFill>
              <a:effectLst/>
            </a:endParaRPr>
          </a:p>
          <a:p>
            <a:br>
              <a:rPr lang="pt-BR"/>
            </a:br>
            <a:br>
              <a:rPr lang="pt-BR"/>
            </a:br>
            <a:endParaRPr lang="en-CA"/>
          </a:p>
        </p:txBody>
      </p:sp>
      <p:sp>
        <p:nvSpPr>
          <p:cNvPr id="53" name="CaixaDeTexto 52">
            <a:extLst>
              <a:ext uri="{FF2B5EF4-FFF2-40B4-BE49-F238E27FC236}">
                <a16:creationId xmlns:a16="http://schemas.microsoft.com/office/drawing/2014/main" id="{FAEE7DA3-DFFA-5F15-614C-DD79E95A1BB6}"/>
              </a:ext>
            </a:extLst>
          </p:cNvPr>
          <p:cNvSpPr txBox="1"/>
          <p:nvPr/>
        </p:nvSpPr>
        <p:spPr>
          <a:xfrm rot="20020929">
            <a:off x="6820843" y="1145068"/>
            <a:ext cx="825782" cy="1200329"/>
          </a:xfrm>
          <a:prstGeom prst="rect">
            <a:avLst/>
          </a:prstGeom>
          <a:noFill/>
        </p:spPr>
        <p:txBody>
          <a:bodyPr wrap="square">
            <a:spAutoFit/>
          </a:bodyPr>
          <a:lstStyle/>
          <a:p>
            <a:pPr algn="ctr" rtl="0">
              <a:spcBef>
                <a:spcPts val="0"/>
              </a:spcBef>
              <a:spcAft>
                <a:spcPts val="0"/>
              </a:spcAft>
            </a:pPr>
            <a:r>
              <a:rPr lang="pt-BR" sz="1800" b="1" i="0" u="none" strike="noStrike">
                <a:solidFill>
                  <a:srgbClr val="000000"/>
                </a:solidFill>
                <a:effectLst/>
                <a:latin typeface="Rockwell" panose="02060603020205020403" pitchFamily="18" charset="77"/>
              </a:rPr>
              <a:t>TAK!</a:t>
            </a:r>
            <a:endParaRPr lang="pt-BR" b="0" i="0" u="none" strike="noStrike">
              <a:solidFill>
                <a:srgbClr val="000000"/>
              </a:solidFill>
              <a:effectLst/>
            </a:endParaRPr>
          </a:p>
          <a:p>
            <a:br>
              <a:rPr lang="pt-BR"/>
            </a:br>
            <a:br>
              <a:rPr lang="pt-BR"/>
            </a:br>
            <a:endParaRPr lang="en-CA"/>
          </a:p>
        </p:txBody>
      </p:sp>
      <p:sp>
        <p:nvSpPr>
          <p:cNvPr id="57" name="Título 1">
            <a:extLst>
              <a:ext uri="{FF2B5EF4-FFF2-40B4-BE49-F238E27FC236}">
                <a16:creationId xmlns:a16="http://schemas.microsoft.com/office/drawing/2014/main" id="{DEB8EBB7-E6C6-2367-D2DD-605C4BCCAD90}"/>
              </a:ext>
            </a:extLst>
          </p:cNvPr>
          <p:cNvSpPr>
            <a:spLocks noGrp="1"/>
          </p:cNvSpPr>
          <p:nvPr>
            <p:ph type="title"/>
          </p:nvPr>
        </p:nvSpPr>
        <p:spPr>
          <a:xfrm>
            <a:off x="121718" y="858094"/>
            <a:ext cx="3663379" cy="537706"/>
          </a:xfrm>
        </p:spPr>
        <p:txBody>
          <a:bodyPr>
            <a:normAutofit fontScale="90000"/>
          </a:bodyPr>
          <a:lstStyle/>
          <a:p>
            <a:r>
              <a:rPr lang="pt-BR">
                <a:latin typeface="Menlo" panose="020B0609030804020204" pitchFamily="49" charset="0"/>
              </a:rPr>
              <a:t>NEXT STEPS</a:t>
            </a:r>
            <a:br>
              <a:rPr lang="pt-BR">
                <a:effectLst/>
                <a:latin typeface="Menlo" panose="020B0609030804020204" pitchFamily="49" charset="0"/>
              </a:rPr>
            </a:br>
            <a:endParaRPr lang="en-CA"/>
          </a:p>
        </p:txBody>
      </p:sp>
      <p:sp>
        <p:nvSpPr>
          <p:cNvPr id="59" name="Retângulo 58">
            <a:extLst>
              <a:ext uri="{FF2B5EF4-FFF2-40B4-BE49-F238E27FC236}">
                <a16:creationId xmlns:a16="http://schemas.microsoft.com/office/drawing/2014/main" id="{D06C01E2-5390-2AE1-25B9-6F7A303224A9}"/>
              </a:ext>
            </a:extLst>
          </p:cNvPr>
          <p:cNvSpPr/>
          <p:nvPr/>
        </p:nvSpPr>
        <p:spPr>
          <a:xfrm>
            <a:off x="433060" y="869437"/>
            <a:ext cx="2083698" cy="104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61" name="CaixaDeTexto 60">
            <a:extLst>
              <a:ext uri="{FF2B5EF4-FFF2-40B4-BE49-F238E27FC236}">
                <a16:creationId xmlns:a16="http://schemas.microsoft.com/office/drawing/2014/main" id="{947260E7-BA2E-23C3-2D62-86B9CE0140FD}"/>
              </a:ext>
            </a:extLst>
          </p:cNvPr>
          <p:cNvSpPr txBox="1"/>
          <p:nvPr/>
        </p:nvSpPr>
        <p:spPr>
          <a:xfrm>
            <a:off x="59245" y="998829"/>
            <a:ext cx="4669720" cy="1200329"/>
          </a:xfrm>
          <a:prstGeom prst="rect">
            <a:avLst/>
          </a:prstGeom>
          <a:noFill/>
        </p:spPr>
        <p:txBody>
          <a:bodyPr wrap="square" rtlCol="0">
            <a:spAutoFit/>
          </a:bodyPr>
          <a:lstStyle/>
          <a:p>
            <a:r>
              <a:rPr lang="en-US"/>
              <a:t>October – Collect official data n=120</a:t>
            </a:r>
            <a:endParaRPr lang="en-US" sz="1800" kern="1200"/>
          </a:p>
          <a:p>
            <a:r>
              <a:rPr lang="en-US" sz="1800" kern="1200"/>
              <a:t>December - Analysis of the collected data </a:t>
            </a:r>
          </a:p>
          <a:p>
            <a:r>
              <a:rPr lang="en-US" sz="1800" kern="1200"/>
              <a:t>June 25 - Completion of the thesis</a:t>
            </a:r>
          </a:p>
          <a:p>
            <a:endParaRPr lang="en-CA"/>
          </a:p>
        </p:txBody>
      </p:sp>
      <p:sp>
        <p:nvSpPr>
          <p:cNvPr id="8209" name="CaixaDeTexto 8208">
            <a:extLst>
              <a:ext uri="{FF2B5EF4-FFF2-40B4-BE49-F238E27FC236}">
                <a16:creationId xmlns:a16="http://schemas.microsoft.com/office/drawing/2014/main" id="{3823E421-AFAE-74D8-CE88-1F563D9548E5}"/>
              </a:ext>
            </a:extLst>
          </p:cNvPr>
          <p:cNvSpPr txBox="1"/>
          <p:nvPr/>
        </p:nvSpPr>
        <p:spPr>
          <a:xfrm rot="20020929">
            <a:off x="6517379" y="1476828"/>
            <a:ext cx="1235624" cy="1200329"/>
          </a:xfrm>
          <a:prstGeom prst="rect">
            <a:avLst/>
          </a:prstGeom>
          <a:noFill/>
        </p:spPr>
        <p:txBody>
          <a:bodyPr wrap="square">
            <a:spAutoFit/>
          </a:bodyPr>
          <a:lstStyle/>
          <a:p>
            <a:pPr algn="ctr" rtl="0">
              <a:spcBef>
                <a:spcPts val="0"/>
              </a:spcBef>
              <a:spcAft>
                <a:spcPts val="0"/>
              </a:spcAft>
            </a:pPr>
            <a:r>
              <a:rPr lang="pt-BR" sz="1800" b="1" i="0" u="none" strike="noStrike">
                <a:solidFill>
                  <a:srgbClr val="000000"/>
                </a:solidFill>
                <a:effectLst/>
                <a:latin typeface="Rockwell" panose="02060603020205020403" pitchFamily="18" charset="77"/>
              </a:rPr>
              <a:t>MERCI!</a:t>
            </a:r>
            <a:endParaRPr lang="pt-BR" b="0" i="0" u="none" strike="noStrike">
              <a:solidFill>
                <a:srgbClr val="000000"/>
              </a:solidFill>
              <a:effectLst/>
            </a:endParaRPr>
          </a:p>
          <a:p>
            <a:br>
              <a:rPr lang="pt-BR"/>
            </a:br>
            <a:br>
              <a:rPr lang="pt-BR"/>
            </a:br>
            <a:endParaRPr lang="en-CA"/>
          </a:p>
        </p:txBody>
      </p:sp>
    </p:spTree>
    <p:extLst>
      <p:ext uri="{BB962C8B-B14F-4D97-AF65-F5344CB8AC3E}">
        <p14:creationId xmlns:p14="http://schemas.microsoft.com/office/powerpoint/2010/main" val="1186413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Néon holográfico em um fundo brilhante">
            <a:extLst>
              <a:ext uri="{FF2B5EF4-FFF2-40B4-BE49-F238E27FC236}">
                <a16:creationId xmlns:a16="http://schemas.microsoft.com/office/drawing/2014/main" id="{1108B27B-6EEF-E2F3-0113-77FC56B47E0C}"/>
              </a:ext>
            </a:extLst>
          </p:cNvPr>
          <p:cNvPicPr>
            <a:picLocks noChangeAspect="1"/>
          </p:cNvPicPr>
          <p:nvPr/>
        </p:nvPicPr>
        <p:blipFill>
          <a:blip r:embed="rId2">
            <a:alphaModFix amt="35000"/>
          </a:blip>
          <a:srcRect t="15750" r="27617" b="131"/>
          <a:stretch/>
        </p:blipFill>
        <p:spPr>
          <a:xfrm>
            <a:off x="-38456" y="0"/>
            <a:ext cx="12230456" cy="6845727"/>
          </a:xfrm>
          <a:prstGeom prst="rect">
            <a:avLst/>
          </a:prstGeom>
        </p:spPr>
      </p:pic>
      <p:sp>
        <p:nvSpPr>
          <p:cNvPr id="5" name="CaixaDeTexto 4">
            <a:extLst>
              <a:ext uri="{FF2B5EF4-FFF2-40B4-BE49-F238E27FC236}">
                <a16:creationId xmlns:a16="http://schemas.microsoft.com/office/drawing/2014/main" id="{20B9DEAB-2971-BF88-B077-378D211955D2}"/>
              </a:ext>
            </a:extLst>
          </p:cNvPr>
          <p:cNvSpPr txBox="1"/>
          <p:nvPr/>
        </p:nvSpPr>
        <p:spPr>
          <a:xfrm>
            <a:off x="1229192" y="1126947"/>
            <a:ext cx="10580889" cy="5078313"/>
          </a:xfrm>
          <a:prstGeom prst="rect">
            <a:avLst/>
          </a:prstGeom>
          <a:noFill/>
        </p:spPr>
        <p:txBody>
          <a:bodyPr wrap="square" rtlCol="0">
            <a:spAutoFit/>
          </a:bodyPr>
          <a:lstStyle/>
          <a:p>
            <a:r>
              <a:rPr lang="pt-BR" sz="1200">
                <a:effectLst/>
                <a:latin typeface="Helvetica Neue" panose="02000503000000020004" pitchFamily="2" charset="0"/>
              </a:rPr>
              <a:t>Agres, </a:t>
            </a:r>
            <a:r>
              <a:rPr lang="pt-BR" sz="1200" err="1">
                <a:effectLst/>
                <a:latin typeface="Helvetica Neue" panose="02000503000000020004" pitchFamily="2" charset="0"/>
              </a:rPr>
              <a:t>K</a:t>
            </a:r>
            <a:r>
              <a:rPr lang="pt-BR" sz="1200">
                <a:effectLst/>
                <a:latin typeface="Helvetica Neue" panose="02000503000000020004" pitchFamily="2" charset="0"/>
              </a:rPr>
              <a:t>. R., Schaefer, R. S., Volk, A., Van </a:t>
            </a:r>
            <a:r>
              <a:rPr lang="pt-BR" sz="1200" err="1">
                <a:effectLst/>
                <a:latin typeface="Helvetica Neue" panose="02000503000000020004" pitchFamily="2" charset="0"/>
              </a:rPr>
              <a:t>Hooren</a:t>
            </a:r>
            <a:r>
              <a:rPr lang="pt-BR" sz="1200">
                <a:effectLst/>
                <a:latin typeface="Helvetica Neue" panose="02000503000000020004" pitchFamily="2" charset="0"/>
              </a:rPr>
              <a:t>, S., </a:t>
            </a:r>
            <a:r>
              <a:rPr lang="pt-BR" sz="1200" err="1">
                <a:effectLst/>
                <a:latin typeface="Helvetica Neue" panose="02000503000000020004" pitchFamily="2" charset="0"/>
              </a:rPr>
              <a:t>Holzapfel</a:t>
            </a:r>
            <a:r>
              <a:rPr lang="pt-BR" sz="1200">
                <a:effectLst/>
                <a:latin typeface="Helvetica Neue" panose="02000503000000020004" pitchFamily="2" charset="0"/>
              </a:rPr>
              <a:t>, A., Dalla </a:t>
            </a:r>
            <a:r>
              <a:rPr lang="pt-BR" sz="1200" err="1">
                <a:effectLst/>
                <a:latin typeface="Helvetica Neue" panose="02000503000000020004" pitchFamily="2" charset="0"/>
              </a:rPr>
              <a:t>Bella</a:t>
            </a:r>
            <a:r>
              <a:rPr lang="pt-BR" sz="1200">
                <a:effectLst/>
                <a:latin typeface="Helvetica Neue" panose="02000503000000020004" pitchFamily="2" charset="0"/>
              </a:rPr>
              <a:t>, S., ... &amp; </a:t>
            </a:r>
            <a:r>
              <a:rPr lang="pt-BR" sz="1200" err="1">
                <a:effectLst/>
                <a:latin typeface="Helvetica Neue" panose="02000503000000020004" pitchFamily="2" charset="0"/>
              </a:rPr>
              <a:t>Magee</a:t>
            </a:r>
            <a:r>
              <a:rPr lang="pt-BR" sz="1200">
                <a:effectLst/>
                <a:latin typeface="Helvetica Neue" panose="02000503000000020004" pitchFamily="2" charset="0"/>
              </a:rPr>
              <a:t>, W. L. (2021). Music, </a:t>
            </a:r>
            <a:r>
              <a:rPr lang="pt-BR" sz="1200" err="1">
                <a:effectLst/>
                <a:latin typeface="Helvetica Neue" panose="02000503000000020004" pitchFamily="2" charset="0"/>
              </a:rPr>
              <a:t>computing</a:t>
            </a:r>
            <a:r>
              <a:rPr lang="pt-BR" sz="1200">
                <a:effectLst/>
                <a:latin typeface="Helvetica Neue" panose="02000503000000020004" pitchFamily="2" charset="0"/>
              </a:rPr>
              <a:t>, </a:t>
            </a:r>
            <a:r>
              <a:rPr lang="pt-BR" sz="1200" err="1">
                <a:effectLst/>
                <a:latin typeface="Helvetica Neue" panose="02000503000000020004" pitchFamily="2" charset="0"/>
              </a:rPr>
              <a:t>and</a:t>
            </a:r>
            <a:r>
              <a:rPr lang="pt-BR" sz="1200">
                <a:effectLst/>
                <a:latin typeface="Helvetica Neue" panose="02000503000000020004" pitchFamily="2" charset="0"/>
              </a:rPr>
              <a:t> </a:t>
            </a:r>
            <a:r>
              <a:rPr lang="pt-BR" sz="1200" err="1">
                <a:effectLst/>
                <a:latin typeface="Helvetica Neue" panose="02000503000000020004" pitchFamily="2" charset="0"/>
              </a:rPr>
              <a:t>health</a:t>
            </a:r>
            <a:r>
              <a:rPr lang="pt-BR" sz="1200">
                <a:effectLst/>
                <a:latin typeface="Helvetica Neue" panose="02000503000000020004" pitchFamily="2" charset="0"/>
              </a:rPr>
              <a:t>: a </a:t>
            </a:r>
            <a:r>
              <a:rPr lang="pt-BR" sz="1200" err="1">
                <a:effectLst/>
                <a:latin typeface="Helvetica Neue" panose="02000503000000020004" pitchFamily="2" charset="0"/>
              </a:rPr>
              <a:t>roadmap</a:t>
            </a:r>
            <a:r>
              <a:rPr lang="pt-BR" sz="1200">
                <a:effectLst/>
                <a:latin typeface="Helvetica Neue" panose="02000503000000020004" pitchFamily="2" charset="0"/>
              </a:rPr>
              <a:t> 	for </a:t>
            </a:r>
            <a:r>
              <a:rPr lang="pt-BR" sz="1200" err="1">
                <a:effectLst/>
                <a:latin typeface="Helvetica Neue" panose="02000503000000020004" pitchFamily="2" charset="0"/>
              </a:rPr>
              <a:t>the</a:t>
            </a:r>
            <a:r>
              <a:rPr lang="pt-BR" sz="1200">
                <a:effectLst/>
                <a:latin typeface="Helvetica Neue" panose="02000503000000020004" pitchFamily="2" charset="0"/>
              </a:rPr>
              <a:t> </a:t>
            </a:r>
            <a:r>
              <a:rPr lang="pt-BR" sz="1200" err="1">
                <a:effectLst/>
                <a:latin typeface="Helvetica Neue" panose="02000503000000020004" pitchFamily="2" charset="0"/>
              </a:rPr>
              <a:t>current</a:t>
            </a:r>
            <a:r>
              <a:rPr lang="pt-BR" sz="1200">
                <a:effectLst/>
                <a:latin typeface="Helvetica Neue" panose="02000503000000020004" pitchFamily="2" charset="0"/>
              </a:rPr>
              <a:t> </a:t>
            </a:r>
            <a:r>
              <a:rPr lang="pt-BR" sz="1200" err="1">
                <a:effectLst/>
                <a:latin typeface="Helvetica Neue" panose="02000503000000020004" pitchFamily="2" charset="0"/>
              </a:rPr>
              <a:t>and</a:t>
            </a:r>
            <a:r>
              <a:rPr lang="pt-BR" sz="1200">
                <a:effectLst/>
                <a:latin typeface="Helvetica Neue" panose="02000503000000020004" pitchFamily="2" charset="0"/>
              </a:rPr>
              <a:t> future roles </a:t>
            </a:r>
            <a:r>
              <a:rPr lang="pt-BR" sz="1200" err="1">
                <a:effectLst/>
                <a:latin typeface="Helvetica Neue" panose="02000503000000020004" pitchFamily="2" charset="0"/>
              </a:rPr>
              <a:t>of</a:t>
            </a:r>
            <a:r>
              <a:rPr lang="pt-BR" sz="1200">
                <a:effectLst/>
                <a:latin typeface="Helvetica Neue" panose="02000503000000020004" pitchFamily="2" charset="0"/>
              </a:rPr>
              <a:t> </a:t>
            </a:r>
            <a:r>
              <a:rPr lang="pt-BR" sz="1200" err="1">
                <a:effectLst/>
                <a:latin typeface="Helvetica Neue" panose="02000503000000020004" pitchFamily="2" charset="0"/>
              </a:rPr>
              <a:t>music</a:t>
            </a:r>
            <a:r>
              <a:rPr lang="pt-BR" sz="1200">
                <a:effectLst/>
                <a:latin typeface="Helvetica Neue" panose="02000503000000020004" pitchFamily="2" charset="0"/>
              </a:rPr>
              <a:t> </a:t>
            </a:r>
            <a:r>
              <a:rPr lang="pt-BR" sz="1200" err="1">
                <a:effectLst/>
                <a:latin typeface="Helvetica Neue" panose="02000503000000020004" pitchFamily="2" charset="0"/>
              </a:rPr>
              <a:t>technology</a:t>
            </a:r>
            <a:r>
              <a:rPr lang="pt-BR" sz="1200">
                <a:effectLst/>
                <a:latin typeface="Helvetica Neue" panose="02000503000000020004" pitchFamily="2" charset="0"/>
              </a:rPr>
              <a:t> for </a:t>
            </a:r>
            <a:r>
              <a:rPr lang="pt-BR" sz="1200" err="1">
                <a:effectLst/>
                <a:latin typeface="Helvetica Neue" panose="02000503000000020004" pitchFamily="2" charset="0"/>
              </a:rPr>
              <a:t>health</a:t>
            </a:r>
            <a:r>
              <a:rPr lang="pt-BR" sz="1200">
                <a:effectLst/>
                <a:latin typeface="Helvetica Neue" panose="02000503000000020004" pitchFamily="2" charset="0"/>
              </a:rPr>
              <a:t> </a:t>
            </a:r>
            <a:r>
              <a:rPr lang="pt-BR" sz="1200" err="1">
                <a:effectLst/>
                <a:latin typeface="Helvetica Neue" panose="02000503000000020004" pitchFamily="2" charset="0"/>
              </a:rPr>
              <a:t>care</a:t>
            </a:r>
            <a:r>
              <a:rPr lang="pt-BR" sz="1200">
                <a:effectLst/>
                <a:latin typeface="Helvetica Neue" panose="02000503000000020004" pitchFamily="2" charset="0"/>
              </a:rPr>
              <a:t> </a:t>
            </a:r>
            <a:r>
              <a:rPr lang="pt-BR" sz="1200" err="1">
                <a:effectLst/>
                <a:latin typeface="Helvetica Neue" panose="02000503000000020004" pitchFamily="2" charset="0"/>
              </a:rPr>
              <a:t>and</a:t>
            </a:r>
            <a:r>
              <a:rPr lang="pt-BR" sz="1200">
                <a:effectLst/>
                <a:latin typeface="Helvetica Neue" panose="02000503000000020004" pitchFamily="2" charset="0"/>
              </a:rPr>
              <a:t> </a:t>
            </a:r>
            <a:r>
              <a:rPr lang="pt-BR" sz="1200" err="1">
                <a:effectLst/>
                <a:latin typeface="Helvetica Neue" panose="02000503000000020004" pitchFamily="2" charset="0"/>
              </a:rPr>
              <a:t>well-being</a:t>
            </a:r>
            <a:r>
              <a:rPr lang="pt-BR" sz="1200">
                <a:effectLst/>
                <a:latin typeface="Helvetica Neue" panose="02000503000000020004" pitchFamily="2" charset="0"/>
              </a:rPr>
              <a:t>. </a:t>
            </a:r>
            <a:r>
              <a:rPr lang="pt-BR" sz="1200" i="1">
                <a:effectLst/>
                <a:latin typeface="Helvetica Neue" panose="02000503000000020004" pitchFamily="2" charset="0"/>
              </a:rPr>
              <a:t>Music &amp; Science</a:t>
            </a:r>
            <a:r>
              <a:rPr lang="pt-BR" sz="1200">
                <a:effectLst/>
                <a:latin typeface="Helvetica Neue" panose="02000503000000020004" pitchFamily="2" charset="0"/>
              </a:rPr>
              <a:t>, </a:t>
            </a:r>
            <a:r>
              <a:rPr lang="pt-BR" sz="1200" i="1">
                <a:effectLst/>
                <a:latin typeface="Helvetica Neue" panose="02000503000000020004" pitchFamily="2" charset="0"/>
              </a:rPr>
              <a:t>4</a:t>
            </a:r>
            <a:r>
              <a:rPr lang="pt-BR" sz="1200">
                <a:effectLst/>
                <a:latin typeface="Helvetica Neue" panose="02000503000000020004" pitchFamily="2" charset="0"/>
              </a:rPr>
              <a:t>, 2059204321997709.</a:t>
            </a:r>
          </a:p>
          <a:p>
            <a:endParaRPr lang="pt-BR" sz="1200">
              <a:effectLst/>
              <a:latin typeface="Helvetica Neue" panose="02000503000000020004" pitchFamily="2" charset="0"/>
            </a:endParaRPr>
          </a:p>
          <a:p>
            <a:r>
              <a:rPr lang="pt-BR" sz="1200">
                <a:effectLst/>
                <a:latin typeface="Helvetica Neue" panose="02000503000000020004" pitchFamily="2" charset="0"/>
              </a:rPr>
              <a:t>Clarke, E. (2004). </a:t>
            </a:r>
            <a:r>
              <a:rPr lang="pt-BR" sz="1200" err="1">
                <a:effectLst/>
                <a:latin typeface="Helvetica Neue" panose="02000503000000020004" pitchFamily="2" charset="0"/>
              </a:rPr>
              <a:t>Empirical</a:t>
            </a:r>
            <a:r>
              <a:rPr lang="pt-BR" sz="1200">
                <a:effectLst/>
                <a:latin typeface="Helvetica Neue" panose="02000503000000020004" pitchFamily="2" charset="0"/>
              </a:rPr>
              <a:t> </a:t>
            </a:r>
            <a:r>
              <a:rPr lang="pt-BR" sz="1200" err="1">
                <a:effectLst/>
                <a:latin typeface="Helvetica Neue" panose="02000503000000020004" pitchFamily="2" charset="0"/>
              </a:rPr>
              <a:t>methods</a:t>
            </a:r>
            <a:r>
              <a:rPr lang="pt-BR" sz="1200">
                <a:effectLst/>
                <a:latin typeface="Helvetica Neue" panose="02000503000000020004" pitchFamily="2" charset="0"/>
              </a:rPr>
              <a:t> in </a:t>
            </a:r>
            <a:r>
              <a:rPr lang="pt-BR" sz="1200" err="1">
                <a:effectLst/>
                <a:latin typeface="Helvetica Neue" panose="02000503000000020004" pitchFamily="2" charset="0"/>
              </a:rPr>
              <a:t>the</a:t>
            </a:r>
            <a:r>
              <a:rPr lang="pt-BR" sz="1200">
                <a:effectLst/>
                <a:latin typeface="Helvetica Neue" panose="02000503000000020004" pitchFamily="2" charset="0"/>
              </a:rPr>
              <a:t> </a:t>
            </a:r>
            <a:r>
              <a:rPr lang="pt-BR" sz="1200" err="1">
                <a:effectLst/>
                <a:latin typeface="Helvetica Neue" panose="02000503000000020004" pitchFamily="2" charset="0"/>
              </a:rPr>
              <a:t>study</a:t>
            </a:r>
            <a:r>
              <a:rPr lang="pt-BR" sz="1200">
                <a:effectLst/>
                <a:latin typeface="Helvetica Neue" panose="02000503000000020004" pitchFamily="2" charset="0"/>
              </a:rPr>
              <a:t> </a:t>
            </a:r>
            <a:r>
              <a:rPr lang="pt-BR" sz="1200" err="1">
                <a:effectLst/>
                <a:latin typeface="Helvetica Neue" panose="02000503000000020004" pitchFamily="2" charset="0"/>
              </a:rPr>
              <a:t>of</a:t>
            </a:r>
            <a:r>
              <a:rPr lang="pt-BR" sz="1200">
                <a:effectLst/>
                <a:latin typeface="Helvetica Neue" panose="02000503000000020004" pitchFamily="2" charset="0"/>
              </a:rPr>
              <a:t> performance. </a:t>
            </a:r>
            <a:r>
              <a:rPr lang="pt-BR" sz="1200" i="1" err="1">
                <a:effectLst/>
                <a:latin typeface="Helvetica Neue" panose="02000503000000020004" pitchFamily="2" charset="0"/>
              </a:rPr>
              <a:t>Empirical</a:t>
            </a:r>
            <a:r>
              <a:rPr lang="pt-BR" sz="1200" i="1">
                <a:effectLst/>
                <a:latin typeface="Helvetica Neue" panose="02000503000000020004" pitchFamily="2" charset="0"/>
              </a:rPr>
              <a:t> </a:t>
            </a:r>
            <a:r>
              <a:rPr lang="pt-BR" sz="1200" i="1" err="1">
                <a:effectLst/>
                <a:latin typeface="Helvetica Neue" panose="02000503000000020004" pitchFamily="2" charset="0"/>
              </a:rPr>
              <a:t>musicology</a:t>
            </a:r>
            <a:r>
              <a:rPr lang="pt-BR" sz="1200" i="1">
                <a:effectLst/>
                <a:latin typeface="Helvetica Neue" panose="02000503000000020004" pitchFamily="2" charset="0"/>
              </a:rPr>
              <a:t>: </a:t>
            </a:r>
            <a:r>
              <a:rPr lang="pt-BR" sz="1200" i="1" err="1">
                <a:effectLst/>
                <a:latin typeface="Helvetica Neue" panose="02000503000000020004" pitchFamily="2" charset="0"/>
              </a:rPr>
              <a:t>Aims</a:t>
            </a:r>
            <a:r>
              <a:rPr lang="pt-BR" sz="1200" i="1">
                <a:effectLst/>
                <a:latin typeface="Helvetica Neue" panose="02000503000000020004" pitchFamily="2" charset="0"/>
              </a:rPr>
              <a:t>, </a:t>
            </a:r>
            <a:r>
              <a:rPr lang="pt-BR" sz="1200" i="1" err="1">
                <a:effectLst/>
                <a:latin typeface="Helvetica Neue" panose="02000503000000020004" pitchFamily="2" charset="0"/>
              </a:rPr>
              <a:t>methods</a:t>
            </a:r>
            <a:r>
              <a:rPr lang="pt-BR" sz="1200" i="1">
                <a:effectLst/>
                <a:latin typeface="Helvetica Neue" panose="02000503000000020004" pitchFamily="2" charset="0"/>
              </a:rPr>
              <a:t>, prospects</a:t>
            </a:r>
            <a:r>
              <a:rPr lang="pt-BR" sz="1200">
                <a:effectLst/>
                <a:latin typeface="Helvetica Neue" panose="02000503000000020004" pitchFamily="2" charset="0"/>
              </a:rPr>
              <a:t>, 77-102.</a:t>
            </a:r>
          </a:p>
          <a:p>
            <a:endParaRPr lang="pt-BR" sz="1200">
              <a:effectLst/>
              <a:latin typeface="Helvetica Neue" panose="02000503000000020004" pitchFamily="2" charset="0"/>
            </a:endParaRPr>
          </a:p>
          <a:p>
            <a:r>
              <a:rPr lang="pt-BR" sz="1200" err="1">
                <a:effectLst/>
                <a:latin typeface="Helvetica Neue" panose="02000503000000020004" pitchFamily="2" charset="0"/>
              </a:rPr>
              <a:t>Croom</a:t>
            </a:r>
            <a:r>
              <a:rPr lang="pt-BR" sz="1200">
                <a:effectLst/>
                <a:latin typeface="Helvetica Neue" panose="02000503000000020004" pitchFamily="2" charset="0"/>
              </a:rPr>
              <a:t>, A. (2015). Music </a:t>
            </a:r>
            <a:r>
              <a:rPr lang="pt-BR" sz="1200" err="1">
                <a:effectLst/>
                <a:latin typeface="Helvetica Neue" panose="02000503000000020004" pitchFamily="2" charset="0"/>
              </a:rPr>
              <a:t>practice</a:t>
            </a:r>
            <a:r>
              <a:rPr lang="pt-BR" sz="1200">
                <a:effectLst/>
                <a:latin typeface="Helvetica Neue" panose="02000503000000020004" pitchFamily="2" charset="0"/>
              </a:rPr>
              <a:t> </a:t>
            </a:r>
            <a:r>
              <a:rPr lang="pt-BR" sz="1200" err="1">
                <a:effectLst/>
                <a:latin typeface="Helvetica Neue" panose="02000503000000020004" pitchFamily="2" charset="0"/>
              </a:rPr>
              <a:t>and</a:t>
            </a:r>
            <a:r>
              <a:rPr lang="pt-BR" sz="1200">
                <a:effectLst/>
                <a:latin typeface="Helvetica Neue" panose="02000503000000020004" pitchFamily="2" charset="0"/>
              </a:rPr>
              <a:t> </a:t>
            </a:r>
            <a:r>
              <a:rPr lang="pt-BR" sz="1200" err="1">
                <a:effectLst/>
                <a:latin typeface="Helvetica Neue" panose="02000503000000020004" pitchFamily="2" charset="0"/>
              </a:rPr>
              <a:t>participation</a:t>
            </a:r>
            <a:r>
              <a:rPr lang="pt-BR" sz="1200">
                <a:effectLst/>
                <a:latin typeface="Helvetica Neue" panose="02000503000000020004" pitchFamily="2" charset="0"/>
              </a:rPr>
              <a:t> for </a:t>
            </a:r>
            <a:r>
              <a:rPr lang="pt-BR" sz="1200" err="1">
                <a:effectLst/>
                <a:latin typeface="Helvetica Neue" panose="02000503000000020004" pitchFamily="2" charset="0"/>
              </a:rPr>
              <a:t>psychological</a:t>
            </a:r>
            <a:r>
              <a:rPr lang="pt-BR" sz="1200">
                <a:effectLst/>
                <a:latin typeface="Helvetica Neue" panose="02000503000000020004" pitchFamily="2" charset="0"/>
              </a:rPr>
              <a:t> </a:t>
            </a:r>
            <a:r>
              <a:rPr lang="pt-BR" sz="1200" err="1">
                <a:effectLst/>
                <a:latin typeface="Helvetica Neue" panose="02000503000000020004" pitchFamily="2" charset="0"/>
              </a:rPr>
              <a:t>well-being</a:t>
            </a:r>
            <a:r>
              <a:rPr lang="pt-BR" sz="1200">
                <a:effectLst/>
                <a:latin typeface="Helvetica Neue" panose="02000503000000020004" pitchFamily="2" charset="0"/>
              </a:rPr>
              <a:t>: A review </a:t>
            </a:r>
            <a:r>
              <a:rPr lang="pt-BR" sz="1200" err="1">
                <a:effectLst/>
                <a:latin typeface="Helvetica Neue" panose="02000503000000020004" pitchFamily="2" charset="0"/>
              </a:rPr>
              <a:t>of</a:t>
            </a:r>
            <a:endParaRPr lang="pt-BR" sz="1200">
              <a:effectLst/>
              <a:latin typeface="Helvetica Neue" panose="02000503000000020004" pitchFamily="2" charset="0"/>
            </a:endParaRPr>
          </a:p>
          <a:p>
            <a:r>
              <a:rPr lang="pt-BR" sz="1200">
                <a:effectLst/>
                <a:latin typeface="Helvetica Neue" panose="02000503000000020004" pitchFamily="2" charset="0"/>
              </a:rPr>
              <a:t>	</a:t>
            </a:r>
            <a:r>
              <a:rPr lang="pt-BR" sz="1200" err="1">
                <a:effectLst/>
                <a:latin typeface="Helvetica Neue" panose="02000503000000020004" pitchFamily="2" charset="0"/>
              </a:rPr>
              <a:t>how</a:t>
            </a:r>
            <a:r>
              <a:rPr lang="pt-BR" sz="1200">
                <a:effectLst/>
                <a:latin typeface="Helvetica Neue" panose="02000503000000020004" pitchFamily="2" charset="0"/>
              </a:rPr>
              <a:t> </a:t>
            </a:r>
            <a:r>
              <a:rPr lang="pt-BR" sz="1200" err="1">
                <a:effectLst/>
                <a:latin typeface="Helvetica Neue" panose="02000503000000020004" pitchFamily="2" charset="0"/>
              </a:rPr>
              <a:t>music</a:t>
            </a:r>
            <a:r>
              <a:rPr lang="pt-BR" sz="1200">
                <a:effectLst/>
                <a:latin typeface="Helvetica Neue" panose="02000503000000020004" pitchFamily="2" charset="0"/>
              </a:rPr>
              <a:t> </a:t>
            </a:r>
            <a:r>
              <a:rPr lang="pt-BR" sz="1200" err="1">
                <a:effectLst/>
                <a:latin typeface="Helvetica Neue" panose="02000503000000020004" pitchFamily="2" charset="0"/>
              </a:rPr>
              <a:t>influences</a:t>
            </a:r>
            <a:r>
              <a:rPr lang="pt-BR" sz="1200">
                <a:effectLst/>
                <a:latin typeface="Helvetica Neue" panose="02000503000000020004" pitchFamily="2" charset="0"/>
              </a:rPr>
              <a:t> positive </a:t>
            </a:r>
            <a:r>
              <a:rPr lang="pt-BR" sz="1200" err="1">
                <a:effectLst/>
                <a:latin typeface="Helvetica Neue" panose="02000503000000020004" pitchFamily="2" charset="0"/>
              </a:rPr>
              <a:t>emotion</a:t>
            </a:r>
            <a:r>
              <a:rPr lang="pt-BR" sz="1200">
                <a:effectLst/>
                <a:latin typeface="Helvetica Neue" panose="02000503000000020004" pitchFamily="2" charset="0"/>
              </a:rPr>
              <a:t>, </a:t>
            </a:r>
            <a:r>
              <a:rPr lang="pt-BR" sz="1200" err="1">
                <a:effectLst/>
                <a:latin typeface="Helvetica Neue" panose="02000503000000020004" pitchFamily="2" charset="0"/>
              </a:rPr>
              <a:t>engagement</a:t>
            </a:r>
            <a:r>
              <a:rPr lang="pt-BR" sz="1200">
                <a:effectLst/>
                <a:latin typeface="Helvetica Neue" panose="02000503000000020004" pitchFamily="2" charset="0"/>
              </a:rPr>
              <a:t>, </a:t>
            </a:r>
            <a:r>
              <a:rPr lang="pt-BR" sz="1200" err="1">
                <a:effectLst/>
                <a:latin typeface="Helvetica Neue" panose="02000503000000020004" pitchFamily="2" charset="0"/>
              </a:rPr>
              <a:t>relationships</a:t>
            </a:r>
            <a:r>
              <a:rPr lang="pt-BR" sz="1200">
                <a:effectLst/>
                <a:latin typeface="Helvetica Neue" panose="02000503000000020004" pitchFamily="2" charset="0"/>
              </a:rPr>
              <a:t>, </a:t>
            </a:r>
            <a:r>
              <a:rPr lang="pt-BR" sz="1200" err="1">
                <a:effectLst/>
                <a:latin typeface="Helvetica Neue" panose="02000503000000020004" pitchFamily="2" charset="0"/>
              </a:rPr>
              <a:t>meaning</a:t>
            </a:r>
            <a:r>
              <a:rPr lang="pt-BR" sz="1200">
                <a:effectLst/>
                <a:latin typeface="Helvetica Neue" panose="02000503000000020004" pitchFamily="2" charset="0"/>
              </a:rPr>
              <a:t>, </a:t>
            </a:r>
            <a:r>
              <a:rPr lang="pt-BR" sz="1200" err="1">
                <a:effectLst/>
                <a:latin typeface="Helvetica Neue" panose="02000503000000020004" pitchFamily="2" charset="0"/>
              </a:rPr>
              <a:t>and</a:t>
            </a:r>
            <a:endParaRPr lang="pt-BR" sz="1200">
              <a:effectLst/>
              <a:latin typeface="Helvetica Neue" panose="02000503000000020004" pitchFamily="2" charset="0"/>
            </a:endParaRPr>
          </a:p>
          <a:p>
            <a:r>
              <a:rPr lang="pt-BR" sz="1200">
                <a:effectLst/>
                <a:latin typeface="Helvetica Neue" panose="02000503000000020004" pitchFamily="2" charset="0"/>
              </a:rPr>
              <a:t>	</a:t>
            </a:r>
            <a:r>
              <a:rPr lang="pt-BR" sz="1200" err="1">
                <a:effectLst/>
                <a:latin typeface="Helvetica Neue" panose="02000503000000020004" pitchFamily="2" charset="0"/>
              </a:rPr>
              <a:t>accomplishment</a:t>
            </a:r>
            <a:r>
              <a:rPr lang="pt-BR" sz="1200">
                <a:effectLst/>
                <a:latin typeface="Helvetica Neue" panose="02000503000000020004" pitchFamily="2" charset="0"/>
              </a:rPr>
              <a:t>. </a:t>
            </a:r>
            <a:r>
              <a:rPr lang="pt-BR" sz="1200" err="1">
                <a:effectLst/>
                <a:latin typeface="Helvetica Neue" panose="02000503000000020004" pitchFamily="2" charset="0"/>
              </a:rPr>
              <a:t>Musicae</a:t>
            </a:r>
            <a:r>
              <a:rPr lang="pt-BR" sz="1200">
                <a:effectLst/>
                <a:latin typeface="Helvetica Neue" panose="02000503000000020004" pitchFamily="2" charset="0"/>
              </a:rPr>
              <a:t> </a:t>
            </a:r>
            <a:r>
              <a:rPr lang="pt-BR" sz="1200" err="1">
                <a:effectLst/>
                <a:latin typeface="Helvetica Neue" panose="02000503000000020004" pitchFamily="2" charset="0"/>
              </a:rPr>
              <a:t>Scientiae</a:t>
            </a:r>
            <a:r>
              <a:rPr lang="pt-BR" sz="1200">
                <a:effectLst/>
                <a:latin typeface="Helvetica Neue" panose="02000503000000020004" pitchFamily="2" charset="0"/>
              </a:rPr>
              <a:t>, 19(1), 44-64.</a:t>
            </a:r>
          </a:p>
          <a:p>
            <a:endParaRPr lang="pt-BR" sz="1200">
              <a:effectLst/>
              <a:latin typeface="Helvetica Neue" panose="02000503000000020004" pitchFamily="2" charset="0"/>
            </a:endParaRPr>
          </a:p>
          <a:p>
            <a:r>
              <a:rPr lang="pt-BR" sz="1200" err="1">
                <a:effectLst/>
                <a:latin typeface="Helvetica Neue" panose="02000503000000020004" pitchFamily="2" charset="0"/>
              </a:rPr>
              <a:t>Erkkilä</a:t>
            </a:r>
            <a:r>
              <a:rPr lang="pt-BR" sz="1200">
                <a:effectLst/>
                <a:latin typeface="Helvetica Neue" panose="02000503000000020004" pitchFamily="2" charset="0"/>
              </a:rPr>
              <a:t>, J. (2007) Music </a:t>
            </a:r>
            <a:r>
              <a:rPr lang="pt-BR" sz="1200" err="1">
                <a:effectLst/>
                <a:latin typeface="Helvetica Neue" panose="02000503000000020004" pitchFamily="2" charset="0"/>
              </a:rPr>
              <a:t>Therapy</a:t>
            </a:r>
            <a:r>
              <a:rPr lang="pt-BR" sz="1200">
                <a:effectLst/>
                <a:latin typeface="Helvetica Neue" panose="02000503000000020004" pitchFamily="2" charset="0"/>
              </a:rPr>
              <a:t> Toolbox (MTTB) - </a:t>
            </a:r>
            <a:r>
              <a:rPr lang="pt-BR" sz="1200" err="1">
                <a:effectLst/>
                <a:latin typeface="Helvetica Neue" panose="02000503000000020004" pitchFamily="2" charset="0"/>
              </a:rPr>
              <a:t>An</a:t>
            </a:r>
            <a:r>
              <a:rPr lang="pt-BR" sz="1200">
                <a:effectLst/>
                <a:latin typeface="Helvetica Neue" panose="02000503000000020004" pitchFamily="2" charset="0"/>
              </a:rPr>
              <a:t> </a:t>
            </a:r>
            <a:r>
              <a:rPr lang="pt-BR" sz="1200" err="1">
                <a:effectLst/>
                <a:latin typeface="Helvetica Neue" panose="02000503000000020004" pitchFamily="2" charset="0"/>
              </a:rPr>
              <a:t>Improvisation</a:t>
            </a:r>
            <a:r>
              <a:rPr lang="pt-BR" sz="1200">
                <a:effectLst/>
                <a:latin typeface="Helvetica Neue" panose="02000503000000020004" pitchFamily="2" charset="0"/>
              </a:rPr>
              <a:t> </a:t>
            </a:r>
            <a:r>
              <a:rPr lang="pt-BR" sz="1200" err="1">
                <a:effectLst/>
                <a:latin typeface="Helvetica Neue" panose="02000503000000020004" pitchFamily="2" charset="0"/>
              </a:rPr>
              <a:t>Analysis</a:t>
            </a:r>
            <a:r>
              <a:rPr lang="pt-BR" sz="1200">
                <a:effectLst/>
                <a:latin typeface="Helvetica Neue" panose="02000503000000020004" pitchFamily="2" charset="0"/>
              </a:rPr>
              <a:t> Tool for </a:t>
            </a:r>
            <a:r>
              <a:rPr lang="pt-BR" sz="1200" err="1">
                <a:effectLst/>
                <a:latin typeface="Helvetica Neue" panose="02000503000000020004" pitchFamily="2" charset="0"/>
              </a:rPr>
              <a:t>Clinicians</a:t>
            </a:r>
            <a:r>
              <a:rPr lang="pt-BR" sz="1200">
                <a:effectLst/>
                <a:latin typeface="Helvetica Neue" panose="02000503000000020004" pitchFamily="2" charset="0"/>
              </a:rPr>
              <a:t> </a:t>
            </a:r>
            <a:r>
              <a:rPr lang="pt-BR" sz="1200" err="1">
                <a:effectLst/>
                <a:latin typeface="Helvetica Neue" panose="02000503000000020004" pitchFamily="2" charset="0"/>
              </a:rPr>
              <a:t>and</a:t>
            </a:r>
            <a:r>
              <a:rPr lang="pt-BR" sz="1200">
                <a:effectLst/>
                <a:latin typeface="Helvetica Neue" panose="02000503000000020004" pitchFamily="2" charset="0"/>
              </a:rPr>
              <a:t> </a:t>
            </a:r>
            <a:r>
              <a:rPr lang="pt-BR" sz="1200" err="1">
                <a:effectLst/>
                <a:latin typeface="Helvetica Neue" panose="02000503000000020004" pitchFamily="2" charset="0"/>
              </a:rPr>
              <a:t>Researchers</a:t>
            </a:r>
            <a:r>
              <a:rPr lang="pt-BR" sz="1200">
                <a:effectLst/>
                <a:latin typeface="Helvetica Neue" panose="02000503000000020004" pitchFamily="2" charset="0"/>
              </a:rPr>
              <a:t>. In: </a:t>
            </a:r>
            <a:r>
              <a:rPr lang="pt-BR" sz="1200" err="1">
                <a:effectLst/>
                <a:latin typeface="Helvetica Neue" panose="02000503000000020004" pitchFamily="2" charset="0"/>
              </a:rPr>
              <a:t>Wosch</a:t>
            </a:r>
            <a:r>
              <a:rPr lang="pt-BR" sz="1200">
                <a:effectLst/>
                <a:latin typeface="Helvetica Neue" panose="02000503000000020004" pitchFamily="2" charset="0"/>
              </a:rPr>
              <a:t>, T., &amp; </a:t>
            </a:r>
            <a:r>
              <a:rPr lang="pt-BR" sz="1200" err="1">
                <a:effectLst/>
                <a:latin typeface="Helvetica Neue" panose="02000503000000020004" pitchFamily="2" charset="0"/>
              </a:rPr>
              <a:t>Wigram</a:t>
            </a:r>
            <a:r>
              <a:rPr lang="pt-BR" sz="1200">
                <a:effectLst/>
                <a:latin typeface="Helvetica Neue" panose="02000503000000020004" pitchFamily="2" charset="0"/>
              </a:rPr>
              <a:t>, T. (Eds.), 	</a:t>
            </a:r>
            <a:r>
              <a:rPr lang="pt-BR" sz="1200" err="1">
                <a:effectLst/>
                <a:latin typeface="Helvetica Neue" panose="02000503000000020004" pitchFamily="2" charset="0"/>
              </a:rPr>
              <a:t>Microanalysis</a:t>
            </a:r>
            <a:r>
              <a:rPr lang="pt-BR" sz="1200">
                <a:effectLst/>
                <a:latin typeface="Helvetica Neue" panose="02000503000000020004" pitchFamily="2" charset="0"/>
              </a:rPr>
              <a:t> in </a:t>
            </a:r>
            <a:r>
              <a:rPr lang="pt-BR" sz="1200" err="1">
                <a:effectLst/>
                <a:latin typeface="Helvetica Neue" panose="02000503000000020004" pitchFamily="2" charset="0"/>
              </a:rPr>
              <a:t>music</a:t>
            </a:r>
            <a:r>
              <a:rPr lang="pt-BR" sz="1200">
                <a:effectLst/>
                <a:latin typeface="Helvetica Neue" panose="02000503000000020004" pitchFamily="2" charset="0"/>
              </a:rPr>
              <a:t> </a:t>
            </a:r>
            <a:r>
              <a:rPr lang="pt-BR" sz="1200" err="1">
                <a:effectLst/>
                <a:latin typeface="Helvetica Neue" panose="02000503000000020004" pitchFamily="2" charset="0"/>
              </a:rPr>
              <a:t>therapy</a:t>
            </a:r>
            <a:r>
              <a:rPr lang="pt-BR" sz="1200">
                <a:effectLst/>
                <a:latin typeface="Helvetica Neue" panose="02000503000000020004" pitchFamily="2" charset="0"/>
              </a:rPr>
              <a:t>. (Pp. 134-148). Jessica Kingsley </a:t>
            </a:r>
            <a:r>
              <a:rPr lang="pt-BR" sz="1200" err="1">
                <a:effectLst/>
                <a:latin typeface="Helvetica Neue" panose="02000503000000020004" pitchFamily="2" charset="0"/>
              </a:rPr>
              <a:t>Publishers</a:t>
            </a:r>
            <a:endParaRPr lang="pt-BR" sz="1200">
              <a:effectLst/>
              <a:latin typeface="Helvetica Neue" panose="02000503000000020004" pitchFamily="2" charset="0"/>
            </a:endParaRPr>
          </a:p>
          <a:p>
            <a:endParaRPr lang="pt-BR" sz="1200">
              <a:effectLst/>
              <a:latin typeface="Helvetica Neue" panose="02000503000000020004" pitchFamily="2" charset="0"/>
            </a:endParaRPr>
          </a:p>
          <a:p>
            <a:r>
              <a:rPr lang="pt-BR" sz="1200" err="1">
                <a:effectLst/>
                <a:latin typeface="Helvetica Neue" panose="02000503000000020004" pitchFamily="2" charset="0"/>
              </a:rPr>
              <a:t>Gattino</a:t>
            </a:r>
            <a:r>
              <a:rPr lang="pt-BR" sz="1200">
                <a:effectLst/>
                <a:latin typeface="Helvetica Neue" panose="02000503000000020004" pitchFamily="2" charset="0"/>
              </a:rPr>
              <a:t>, G. (2020) Fundamentos de avaliação em Musicoterapia. Florianópolis, SC: Forma &amp;</a:t>
            </a:r>
          </a:p>
          <a:p>
            <a:r>
              <a:rPr lang="pt-BR" sz="1200">
                <a:effectLst/>
                <a:latin typeface="Helvetica Neue" panose="02000503000000020004" pitchFamily="2" charset="0"/>
              </a:rPr>
              <a:t>	Conteúdo Comunicação Integrada.</a:t>
            </a:r>
          </a:p>
          <a:p>
            <a:endParaRPr lang="pt-BR" sz="1200">
              <a:effectLst/>
              <a:latin typeface="Helvetica Neue" panose="02000503000000020004" pitchFamily="2" charset="0"/>
            </a:endParaRPr>
          </a:p>
          <a:p>
            <a:r>
              <a:rPr lang="pt-BR" sz="1200">
                <a:effectLst/>
                <a:latin typeface="Helvetica Neue" panose="02000503000000020004" pitchFamily="2" charset="0"/>
              </a:rPr>
              <a:t>He, H., Yang, M., </a:t>
            </a:r>
            <a:r>
              <a:rPr lang="pt-BR" sz="1200" err="1">
                <a:effectLst/>
                <a:latin typeface="Helvetica Neue" panose="02000503000000020004" pitchFamily="2" charset="0"/>
              </a:rPr>
              <a:t>Duan</a:t>
            </a:r>
            <a:r>
              <a:rPr lang="pt-BR" sz="1200">
                <a:effectLst/>
                <a:latin typeface="Helvetica Neue" panose="02000503000000020004" pitchFamily="2" charset="0"/>
              </a:rPr>
              <a:t>, M., Chen, X., Lai, </a:t>
            </a:r>
            <a:r>
              <a:rPr lang="pt-BR" sz="1200" err="1">
                <a:effectLst/>
                <a:latin typeface="Helvetica Neue" panose="02000503000000020004" pitchFamily="2" charset="0"/>
              </a:rPr>
              <a:t>Y</a:t>
            </a:r>
            <a:r>
              <a:rPr lang="pt-BR" sz="1200">
                <a:effectLst/>
                <a:latin typeface="Helvetica Neue" panose="02000503000000020004" pitchFamily="2" charset="0"/>
              </a:rPr>
              <a:t>., </a:t>
            </a:r>
            <a:r>
              <a:rPr lang="pt-BR" sz="1200" err="1">
                <a:effectLst/>
                <a:latin typeface="Helvetica Neue" panose="02000503000000020004" pitchFamily="2" charset="0"/>
              </a:rPr>
              <a:t>Xia</a:t>
            </a:r>
            <a:r>
              <a:rPr lang="pt-BR" sz="1200">
                <a:effectLst/>
                <a:latin typeface="Helvetica Neue" panose="02000503000000020004" pitchFamily="2" charset="0"/>
              </a:rPr>
              <a:t>, </a:t>
            </a:r>
            <a:r>
              <a:rPr lang="pt-BR" sz="1200" err="1">
                <a:effectLst/>
                <a:latin typeface="Helvetica Neue" panose="02000503000000020004" pitchFamily="2" charset="0"/>
              </a:rPr>
              <a:t>Y</a:t>
            </a:r>
            <a:r>
              <a:rPr lang="pt-BR" sz="1200">
                <a:effectLst/>
                <a:latin typeface="Helvetica Neue" panose="02000503000000020004" pitchFamily="2" charset="0"/>
              </a:rPr>
              <a:t>., ... &amp; Yao, D. (2018). Music </a:t>
            </a:r>
            <a:r>
              <a:rPr lang="pt-BR" sz="1200" err="1">
                <a:effectLst/>
                <a:latin typeface="Helvetica Neue" panose="02000503000000020004" pitchFamily="2" charset="0"/>
              </a:rPr>
              <a:t>intervention</a:t>
            </a:r>
            <a:endParaRPr lang="pt-BR" sz="1200">
              <a:effectLst/>
              <a:latin typeface="Helvetica Neue" panose="02000503000000020004" pitchFamily="2" charset="0"/>
            </a:endParaRPr>
          </a:p>
          <a:p>
            <a:r>
              <a:rPr lang="pt-BR" sz="1200">
                <a:effectLst/>
                <a:latin typeface="Helvetica Neue" panose="02000503000000020004" pitchFamily="2" charset="0"/>
              </a:rPr>
              <a:t>	leads </a:t>
            </a:r>
            <a:r>
              <a:rPr lang="pt-BR" sz="1200" err="1">
                <a:effectLst/>
                <a:latin typeface="Helvetica Neue" panose="02000503000000020004" pitchFamily="2" charset="0"/>
              </a:rPr>
              <a:t>to</a:t>
            </a:r>
            <a:r>
              <a:rPr lang="pt-BR" sz="1200">
                <a:effectLst/>
                <a:latin typeface="Helvetica Neue" panose="02000503000000020004" pitchFamily="2" charset="0"/>
              </a:rPr>
              <a:t> </a:t>
            </a:r>
            <a:r>
              <a:rPr lang="pt-BR" sz="1200" err="1">
                <a:effectLst/>
                <a:latin typeface="Helvetica Neue" panose="02000503000000020004" pitchFamily="2" charset="0"/>
              </a:rPr>
              <a:t>increased</a:t>
            </a:r>
            <a:r>
              <a:rPr lang="pt-BR" sz="1200">
                <a:effectLst/>
                <a:latin typeface="Helvetica Neue" panose="02000503000000020004" pitchFamily="2" charset="0"/>
              </a:rPr>
              <a:t> insular </a:t>
            </a:r>
            <a:r>
              <a:rPr lang="pt-BR" sz="1200" err="1">
                <a:effectLst/>
                <a:latin typeface="Helvetica Neue" panose="02000503000000020004" pitchFamily="2" charset="0"/>
              </a:rPr>
              <a:t>connectivity</a:t>
            </a:r>
            <a:r>
              <a:rPr lang="pt-BR" sz="1200">
                <a:effectLst/>
                <a:latin typeface="Helvetica Neue" panose="02000503000000020004" pitchFamily="2" charset="0"/>
              </a:rPr>
              <a:t> </a:t>
            </a:r>
            <a:r>
              <a:rPr lang="pt-BR" sz="1200" err="1">
                <a:effectLst/>
                <a:latin typeface="Helvetica Neue" panose="02000503000000020004" pitchFamily="2" charset="0"/>
              </a:rPr>
              <a:t>and</a:t>
            </a:r>
            <a:r>
              <a:rPr lang="pt-BR" sz="1200">
                <a:effectLst/>
                <a:latin typeface="Helvetica Neue" panose="02000503000000020004" pitchFamily="2" charset="0"/>
              </a:rPr>
              <a:t> </a:t>
            </a:r>
            <a:r>
              <a:rPr lang="pt-BR" sz="1200" err="1">
                <a:effectLst/>
                <a:latin typeface="Helvetica Neue" panose="02000503000000020004" pitchFamily="2" charset="0"/>
              </a:rPr>
              <a:t>improved</a:t>
            </a:r>
            <a:r>
              <a:rPr lang="pt-BR" sz="1200">
                <a:effectLst/>
                <a:latin typeface="Helvetica Neue" panose="02000503000000020004" pitchFamily="2" charset="0"/>
              </a:rPr>
              <a:t> </a:t>
            </a:r>
            <a:r>
              <a:rPr lang="pt-BR" sz="1200" err="1">
                <a:effectLst/>
                <a:latin typeface="Helvetica Neue" panose="02000503000000020004" pitchFamily="2" charset="0"/>
              </a:rPr>
              <a:t>clinical</a:t>
            </a:r>
            <a:r>
              <a:rPr lang="pt-BR" sz="1200">
                <a:effectLst/>
                <a:latin typeface="Helvetica Neue" panose="02000503000000020004" pitchFamily="2" charset="0"/>
              </a:rPr>
              <a:t> </a:t>
            </a:r>
            <a:r>
              <a:rPr lang="pt-BR" sz="1200" err="1">
                <a:effectLst/>
                <a:latin typeface="Helvetica Neue" panose="02000503000000020004" pitchFamily="2" charset="0"/>
              </a:rPr>
              <a:t>symptoms</a:t>
            </a:r>
            <a:r>
              <a:rPr lang="pt-BR" sz="1200">
                <a:effectLst/>
                <a:latin typeface="Helvetica Neue" panose="02000503000000020004" pitchFamily="2" charset="0"/>
              </a:rPr>
              <a:t> in</a:t>
            </a:r>
          </a:p>
          <a:p>
            <a:r>
              <a:rPr lang="pt-BR" sz="1200">
                <a:effectLst/>
                <a:latin typeface="Helvetica Neue" panose="02000503000000020004" pitchFamily="2" charset="0"/>
              </a:rPr>
              <a:t>	</a:t>
            </a:r>
            <a:r>
              <a:rPr lang="pt-BR" sz="1200" err="1">
                <a:effectLst/>
                <a:latin typeface="Helvetica Neue" panose="02000503000000020004" pitchFamily="2" charset="0"/>
              </a:rPr>
              <a:t>schizophrenia</a:t>
            </a:r>
            <a:r>
              <a:rPr lang="pt-BR" sz="1200">
                <a:effectLst/>
                <a:latin typeface="Helvetica Neue" panose="02000503000000020004" pitchFamily="2" charset="0"/>
              </a:rPr>
              <a:t>. </a:t>
            </a:r>
            <a:r>
              <a:rPr lang="pt-BR" sz="1200" err="1">
                <a:effectLst/>
                <a:latin typeface="Helvetica Neue" panose="02000503000000020004" pitchFamily="2" charset="0"/>
              </a:rPr>
              <a:t>Frontiers</a:t>
            </a:r>
            <a:r>
              <a:rPr lang="pt-BR" sz="1200">
                <a:effectLst/>
                <a:latin typeface="Helvetica Neue" panose="02000503000000020004" pitchFamily="2" charset="0"/>
              </a:rPr>
              <a:t> in </a:t>
            </a:r>
            <a:r>
              <a:rPr lang="pt-BR" sz="1200" err="1">
                <a:effectLst/>
                <a:latin typeface="Helvetica Neue" panose="02000503000000020004" pitchFamily="2" charset="0"/>
              </a:rPr>
              <a:t>neuroscience</a:t>
            </a:r>
            <a:r>
              <a:rPr lang="pt-BR" sz="1200">
                <a:effectLst/>
                <a:latin typeface="Helvetica Neue" panose="02000503000000020004" pitchFamily="2" charset="0"/>
              </a:rPr>
              <a:t>, 11, 744.</a:t>
            </a:r>
          </a:p>
          <a:p>
            <a:endParaRPr lang="pt-BR" sz="1200">
              <a:effectLst/>
              <a:latin typeface="Helvetica Neue" panose="02000503000000020004" pitchFamily="2" charset="0"/>
            </a:endParaRPr>
          </a:p>
          <a:p>
            <a:r>
              <a:rPr lang="pt-BR" sz="1200" err="1">
                <a:effectLst/>
                <a:latin typeface="Helvetica Neue" panose="02000503000000020004" pitchFamily="2" charset="0"/>
              </a:rPr>
              <a:t>Koelsch</a:t>
            </a:r>
            <a:r>
              <a:rPr lang="pt-BR" sz="1200">
                <a:effectLst/>
                <a:latin typeface="Helvetica Neue" panose="02000503000000020004" pitchFamily="2" charset="0"/>
              </a:rPr>
              <a:t>, S. (2009). A </a:t>
            </a:r>
            <a:r>
              <a:rPr lang="pt-BR" sz="1200" err="1">
                <a:effectLst/>
                <a:latin typeface="Helvetica Neue" panose="02000503000000020004" pitchFamily="2" charset="0"/>
              </a:rPr>
              <a:t>neuroscientific</a:t>
            </a:r>
            <a:r>
              <a:rPr lang="pt-BR" sz="1200">
                <a:effectLst/>
                <a:latin typeface="Helvetica Neue" panose="02000503000000020004" pitchFamily="2" charset="0"/>
              </a:rPr>
              <a:t> perspective </a:t>
            </a:r>
            <a:r>
              <a:rPr lang="pt-BR" sz="1200" err="1">
                <a:effectLst/>
                <a:latin typeface="Helvetica Neue" panose="02000503000000020004" pitchFamily="2" charset="0"/>
              </a:rPr>
              <a:t>on</a:t>
            </a:r>
            <a:r>
              <a:rPr lang="pt-BR" sz="1200">
                <a:effectLst/>
                <a:latin typeface="Helvetica Neue" panose="02000503000000020004" pitchFamily="2" charset="0"/>
              </a:rPr>
              <a:t> </a:t>
            </a:r>
            <a:r>
              <a:rPr lang="pt-BR" sz="1200" err="1">
                <a:effectLst/>
                <a:latin typeface="Helvetica Neue" panose="02000503000000020004" pitchFamily="2" charset="0"/>
              </a:rPr>
              <a:t>music</a:t>
            </a:r>
            <a:r>
              <a:rPr lang="pt-BR" sz="1200">
                <a:effectLst/>
                <a:latin typeface="Helvetica Neue" panose="02000503000000020004" pitchFamily="2" charset="0"/>
              </a:rPr>
              <a:t> </a:t>
            </a:r>
            <a:r>
              <a:rPr lang="pt-BR" sz="1200" err="1">
                <a:effectLst/>
                <a:latin typeface="Helvetica Neue" panose="02000503000000020004" pitchFamily="2" charset="0"/>
              </a:rPr>
              <a:t>therapy</a:t>
            </a:r>
            <a:r>
              <a:rPr lang="pt-BR" sz="1200">
                <a:effectLst/>
                <a:latin typeface="Helvetica Neue" panose="02000503000000020004" pitchFamily="2" charset="0"/>
              </a:rPr>
              <a:t>. Ann. NY Acad. </a:t>
            </a:r>
            <a:r>
              <a:rPr lang="pt-BR" sz="1200" err="1">
                <a:effectLst/>
                <a:latin typeface="Helvetica Neue" panose="02000503000000020004" pitchFamily="2" charset="0"/>
              </a:rPr>
              <a:t>Sci</a:t>
            </a:r>
            <a:r>
              <a:rPr lang="pt-BR" sz="1200">
                <a:effectLst/>
                <a:latin typeface="Helvetica Neue" panose="02000503000000020004" pitchFamily="2" charset="0"/>
              </a:rPr>
              <a:t>., 1169,</a:t>
            </a:r>
          </a:p>
          <a:p>
            <a:r>
              <a:rPr lang="pt-BR" sz="1200">
                <a:effectLst/>
                <a:latin typeface="Helvetica Neue" panose="02000503000000020004" pitchFamily="2" charset="0"/>
              </a:rPr>
              <a:t>	374-384.</a:t>
            </a:r>
          </a:p>
          <a:p>
            <a:endParaRPr lang="pt-BR" sz="1200">
              <a:effectLst/>
              <a:latin typeface="Helvetica Neue" panose="02000503000000020004" pitchFamily="2" charset="0"/>
            </a:endParaRPr>
          </a:p>
          <a:p>
            <a:r>
              <a:rPr lang="pt-BR" sz="1200">
                <a:effectLst/>
                <a:latin typeface="Helvetica Neue" panose="02000503000000020004" pitchFamily="2" charset="0"/>
              </a:rPr>
              <a:t>Moriá, I. (2021). A cognição social em musicoterapia: perspectivas sobre a atuação na prática musical interativa em saúde mental.</a:t>
            </a:r>
          </a:p>
          <a:p>
            <a:br>
              <a:rPr lang="pt-BR" sz="1200">
                <a:effectLst/>
                <a:latin typeface="Helvetica Neue" panose="02000503000000020004" pitchFamily="2" charset="0"/>
              </a:rPr>
            </a:br>
            <a:endParaRPr lang="pt-BR" sz="1200">
              <a:effectLst/>
              <a:latin typeface="Helvetica Neue" panose="02000503000000020004" pitchFamily="2" charset="0"/>
            </a:endParaRPr>
          </a:p>
          <a:p>
            <a:endParaRPr lang="en-CA" sz="1200"/>
          </a:p>
        </p:txBody>
      </p:sp>
      <p:sp>
        <p:nvSpPr>
          <p:cNvPr id="6" name="Título 1">
            <a:extLst>
              <a:ext uri="{FF2B5EF4-FFF2-40B4-BE49-F238E27FC236}">
                <a16:creationId xmlns:a16="http://schemas.microsoft.com/office/drawing/2014/main" id="{3522CD2F-CB5D-CD42-587C-5FE1A4BF4C8F}"/>
              </a:ext>
            </a:extLst>
          </p:cNvPr>
          <p:cNvSpPr>
            <a:spLocks noGrp="1"/>
          </p:cNvSpPr>
          <p:nvPr>
            <p:ph type="title"/>
          </p:nvPr>
        </p:nvSpPr>
        <p:spPr>
          <a:xfrm>
            <a:off x="121718" y="858094"/>
            <a:ext cx="3663379" cy="537706"/>
          </a:xfrm>
        </p:spPr>
        <p:txBody>
          <a:bodyPr>
            <a:normAutofit fontScale="90000"/>
          </a:bodyPr>
          <a:lstStyle/>
          <a:p>
            <a:r>
              <a:rPr lang="pt-BR" err="1">
                <a:latin typeface="Menlo" panose="020B0609030804020204" pitchFamily="49" charset="0"/>
              </a:rPr>
              <a:t>References</a:t>
            </a:r>
            <a:br>
              <a:rPr lang="pt-BR">
                <a:effectLst/>
                <a:latin typeface="Menlo" panose="020B0609030804020204" pitchFamily="49" charset="0"/>
              </a:rPr>
            </a:br>
            <a:endParaRPr lang="en-CA"/>
          </a:p>
        </p:txBody>
      </p:sp>
    </p:spTree>
    <p:extLst>
      <p:ext uri="{BB962C8B-B14F-4D97-AF65-F5344CB8AC3E}">
        <p14:creationId xmlns:p14="http://schemas.microsoft.com/office/powerpoint/2010/main" val="213371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A1951E2-8F97-4C6F-9735-8234E367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08339"/>
            <a:ext cx="12192000" cy="5149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 descr="Tela de fundo abstrata de malha">
            <a:extLst>
              <a:ext uri="{FF2B5EF4-FFF2-40B4-BE49-F238E27FC236}">
                <a16:creationId xmlns:a16="http://schemas.microsoft.com/office/drawing/2014/main" id="{EE46291B-0A1A-9FB1-A143-66611884569E}"/>
              </a:ext>
            </a:extLst>
          </p:cNvPr>
          <p:cNvPicPr>
            <a:picLocks noChangeAspect="1"/>
          </p:cNvPicPr>
          <p:nvPr/>
        </p:nvPicPr>
        <p:blipFill>
          <a:blip r:embed="rId2"/>
          <a:srcRect r="15799" b="15730"/>
          <a:stretch/>
        </p:blipFill>
        <p:spPr>
          <a:xfrm>
            <a:off x="-25429" y="10"/>
            <a:ext cx="12217429" cy="6857990"/>
          </a:xfrm>
          <a:prstGeom prst="rect">
            <a:avLst/>
          </a:prstGeom>
        </p:spPr>
      </p:pic>
      <p:pic>
        <p:nvPicPr>
          <p:cNvPr id="1026" name="Picture 2" descr="Fundo preto com letras brancas&#10;&#10;Descrição gerada automaticamente com confiança média">
            <a:extLst>
              <a:ext uri="{FF2B5EF4-FFF2-40B4-BE49-F238E27FC236}">
                <a16:creationId xmlns:a16="http://schemas.microsoft.com/office/drawing/2014/main" id="{744B172C-0E73-0CCE-23F3-3039C7636D9B}"/>
              </a:ext>
            </a:extLst>
          </p:cNvPr>
          <p:cNvPicPr>
            <a:picLocks noChangeAspect="1" noChangeArrowheads="1"/>
          </p:cNvPicPr>
          <p:nvPr/>
        </p:nvPicPr>
        <p:blipFill>
          <a:blip r:embed="rId3">
            <a:duotone>
              <a:prstClr val="black"/>
              <a:schemeClr val="tx2">
                <a:tint val="45000"/>
                <a:satMod val="400000"/>
              </a:schemeClr>
            </a:duotone>
            <a:alphaModFix amt="70000"/>
            <a:extLst>
              <a:ext uri="{28A0092B-C50C-407E-A947-70E740481C1C}">
                <a14:useLocalDpi xmlns:a14="http://schemas.microsoft.com/office/drawing/2010/main" val="0"/>
              </a:ext>
            </a:extLst>
          </a:blip>
          <a:srcRect/>
          <a:stretch>
            <a:fillRect/>
          </a:stretch>
        </p:blipFill>
        <p:spPr bwMode="auto">
          <a:xfrm>
            <a:off x="132007" y="855619"/>
            <a:ext cx="7062169" cy="170834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408AFE8-B2EE-D305-97A7-47E9FEF47044}"/>
              </a:ext>
            </a:extLst>
          </p:cNvPr>
          <p:cNvSpPr>
            <a:spLocks noGrp="1"/>
          </p:cNvSpPr>
          <p:nvPr>
            <p:ph type="title"/>
          </p:nvPr>
        </p:nvSpPr>
        <p:spPr>
          <a:xfrm>
            <a:off x="-87837" y="138845"/>
            <a:ext cx="7127515" cy="885824"/>
          </a:xfrm>
        </p:spPr>
        <p:txBody>
          <a:bodyPr anchor="ctr">
            <a:normAutofit/>
          </a:bodyPr>
          <a:lstStyle/>
          <a:p>
            <a:pPr algn="ctr"/>
            <a:r>
              <a:rPr lang="pt-BR" err="1"/>
              <a:t>Motivation</a:t>
            </a:r>
            <a:r>
              <a:rPr lang="pt-BR"/>
              <a:t> for </a:t>
            </a:r>
            <a:r>
              <a:rPr lang="pt-BR" err="1"/>
              <a:t>this</a:t>
            </a:r>
            <a:r>
              <a:rPr lang="pt-BR"/>
              <a:t> </a:t>
            </a:r>
            <a:r>
              <a:rPr lang="pt-BR" err="1"/>
              <a:t>research</a:t>
            </a:r>
            <a:endParaRPr lang="pt-BR"/>
          </a:p>
        </p:txBody>
      </p:sp>
      <p:graphicFrame>
        <p:nvGraphicFramePr>
          <p:cNvPr id="44" name="Diagrama 43">
            <a:extLst>
              <a:ext uri="{FF2B5EF4-FFF2-40B4-BE49-F238E27FC236}">
                <a16:creationId xmlns:a16="http://schemas.microsoft.com/office/drawing/2014/main" id="{A23859BE-342B-04D1-4804-CECA4AE28905}"/>
              </a:ext>
            </a:extLst>
          </p:cNvPr>
          <p:cNvGraphicFramePr/>
          <p:nvPr>
            <p:extLst>
              <p:ext uri="{D42A27DB-BD31-4B8C-83A1-F6EECF244321}">
                <p14:modId xmlns:p14="http://schemas.microsoft.com/office/powerpoint/2010/main" val="2697494859"/>
              </p:ext>
            </p:extLst>
          </p:nvPr>
        </p:nvGraphicFramePr>
        <p:xfrm>
          <a:off x="44169" y="2563959"/>
          <a:ext cx="12147831" cy="4028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CaixaDeTexto 46">
            <a:extLst>
              <a:ext uri="{FF2B5EF4-FFF2-40B4-BE49-F238E27FC236}">
                <a16:creationId xmlns:a16="http://schemas.microsoft.com/office/drawing/2014/main" id="{E630E63E-BCFC-754D-CB32-4BEDD384434A}"/>
              </a:ext>
            </a:extLst>
          </p:cNvPr>
          <p:cNvSpPr txBox="1"/>
          <p:nvPr/>
        </p:nvSpPr>
        <p:spPr>
          <a:xfrm>
            <a:off x="5351489" y="5715372"/>
            <a:ext cx="6796342" cy="584775"/>
          </a:xfrm>
          <a:prstGeom prst="rect">
            <a:avLst/>
          </a:prstGeom>
          <a:noFill/>
        </p:spPr>
        <p:txBody>
          <a:bodyPr wrap="square" rtlCol="0">
            <a:spAutoFit/>
          </a:bodyPr>
          <a:lstStyle/>
          <a:p>
            <a:r>
              <a:rPr lang="en-CA" sz="1600"/>
              <a:t>“modulation of perception as an important factor for understanding the effects of Music Therapy on health promotion and Social Cognition”</a:t>
            </a:r>
          </a:p>
        </p:txBody>
      </p:sp>
    </p:spTree>
    <p:extLst>
      <p:ext uri="{BB962C8B-B14F-4D97-AF65-F5344CB8AC3E}">
        <p14:creationId xmlns:p14="http://schemas.microsoft.com/office/powerpoint/2010/main" val="2879767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7AFFCAE-0AB5-45EE-B656-860EA6FFE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62EDFF-7BE1-4149-A745-FFD7211E6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rte 3D ondulada">
            <a:extLst>
              <a:ext uri="{FF2B5EF4-FFF2-40B4-BE49-F238E27FC236}">
                <a16:creationId xmlns:a16="http://schemas.microsoft.com/office/drawing/2014/main" id="{ABFC1ADE-FCD0-E7B7-DC21-B2688DD502C2}"/>
              </a:ext>
            </a:extLst>
          </p:cNvPr>
          <p:cNvPicPr>
            <a:picLocks noChangeAspect="1"/>
          </p:cNvPicPr>
          <p:nvPr/>
        </p:nvPicPr>
        <p:blipFill>
          <a:blip r:embed="rId2">
            <a:alphaModFix amt="50000"/>
          </a:blip>
          <a:srcRect t="20391" b="7029"/>
          <a:stretch/>
        </p:blipFill>
        <p:spPr>
          <a:xfrm>
            <a:off x="0" y="10"/>
            <a:ext cx="12191999" cy="6857990"/>
          </a:xfrm>
          <a:custGeom>
            <a:avLst/>
            <a:gdLst/>
            <a:ahLst/>
            <a:cxnLst/>
            <a:rect l="l" t="t" r="r" b="b"/>
            <a:pathLst>
              <a:path w="12191999" h="6858000">
                <a:moveTo>
                  <a:pt x="0" y="0"/>
                </a:moveTo>
                <a:lnTo>
                  <a:pt x="5224096" y="0"/>
                </a:lnTo>
                <a:cubicBezTo>
                  <a:pt x="8952104" y="0"/>
                  <a:pt x="11996310" y="2881531"/>
                  <a:pt x="12182932" y="6505093"/>
                </a:cubicBezTo>
                <a:lnTo>
                  <a:pt x="12191999" y="6858000"/>
                </a:lnTo>
                <a:lnTo>
                  <a:pt x="5224096" y="6858000"/>
                </a:lnTo>
                <a:lnTo>
                  <a:pt x="0" y="6858000"/>
                </a:lnTo>
                <a:close/>
              </a:path>
            </a:pathLst>
          </a:custGeom>
        </p:spPr>
      </p:pic>
      <p:sp>
        <p:nvSpPr>
          <p:cNvPr id="3" name="Espaço Reservado para Conteúdo 2">
            <a:extLst>
              <a:ext uri="{FF2B5EF4-FFF2-40B4-BE49-F238E27FC236}">
                <a16:creationId xmlns:a16="http://schemas.microsoft.com/office/drawing/2014/main" id="{CD50E8D8-4D35-AD64-435D-DEA212BC127D}"/>
              </a:ext>
            </a:extLst>
          </p:cNvPr>
          <p:cNvSpPr txBox="1">
            <a:spLocks/>
          </p:cNvSpPr>
          <p:nvPr/>
        </p:nvSpPr>
        <p:spPr>
          <a:xfrm>
            <a:off x="4597924" y="1571386"/>
            <a:ext cx="3507928" cy="1139230"/>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pt-BR">
                <a:solidFill>
                  <a:schemeClr val="bg1"/>
                </a:solidFill>
                <a:latin typeface="Abadi MT Condensed Light" panose="020B0306030101010103" pitchFamily="34" charset="77"/>
              </a:rPr>
              <a:t>The social </a:t>
            </a:r>
            <a:r>
              <a:rPr lang="pt-BR" err="1">
                <a:solidFill>
                  <a:schemeClr val="bg1"/>
                </a:solidFill>
                <a:latin typeface="Abadi MT Condensed Light" panose="020B0306030101010103" pitchFamily="34" charset="77"/>
              </a:rPr>
              <a:t>elements</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that</a:t>
            </a:r>
            <a:r>
              <a:rPr lang="pt-BR">
                <a:solidFill>
                  <a:schemeClr val="bg1"/>
                </a:solidFill>
                <a:latin typeface="Abadi MT Condensed Light" panose="020B0306030101010103" pitchFamily="34" charset="77"/>
              </a:rPr>
              <a:t> emerge in musical </a:t>
            </a:r>
            <a:r>
              <a:rPr lang="pt-BR" err="1">
                <a:solidFill>
                  <a:schemeClr val="bg1"/>
                </a:solidFill>
                <a:latin typeface="Abadi MT Condensed Light" panose="020B0306030101010103" pitchFamily="34" charset="77"/>
              </a:rPr>
              <a:t>improvisation</a:t>
            </a:r>
            <a:r>
              <a:rPr lang="pt-BR">
                <a:solidFill>
                  <a:schemeClr val="bg1"/>
                </a:solidFill>
                <a:latin typeface="Abadi MT Condensed Light" panose="020B0306030101010103" pitchFamily="34" charset="77"/>
              </a:rPr>
              <a:t> are </a:t>
            </a:r>
            <a:r>
              <a:rPr lang="pt-BR" err="1">
                <a:solidFill>
                  <a:schemeClr val="bg1"/>
                </a:solidFill>
                <a:latin typeface="Abadi MT Condensed Light" panose="020B0306030101010103" pitchFamily="34" charset="77"/>
              </a:rPr>
              <a:t>numerous</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and</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complex</a:t>
            </a:r>
            <a:r>
              <a:rPr lang="pt-BR">
                <a:solidFill>
                  <a:schemeClr val="bg1"/>
                </a:solidFill>
                <a:latin typeface="Abadi MT Condensed Light" panose="020B0306030101010103" pitchFamily="34" charset="77"/>
              </a:rPr>
              <a:t>.</a:t>
            </a:r>
          </a:p>
          <a:p>
            <a:pPr marL="0" indent="0" algn="just">
              <a:lnSpc>
                <a:spcPct val="110000"/>
              </a:lnSpc>
              <a:buNone/>
            </a:pPr>
            <a:endParaRPr lang="en-CA">
              <a:solidFill>
                <a:schemeClr val="bg1"/>
              </a:solidFill>
              <a:latin typeface="Abadi MT Condensed Light" panose="020B0306030101010103" pitchFamily="34" charset="77"/>
            </a:endParaRPr>
          </a:p>
        </p:txBody>
      </p:sp>
      <p:sp>
        <p:nvSpPr>
          <p:cNvPr id="4" name="Título 1">
            <a:extLst>
              <a:ext uri="{FF2B5EF4-FFF2-40B4-BE49-F238E27FC236}">
                <a16:creationId xmlns:a16="http://schemas.microsoft.com/office/drawing/2014/main" id="{BB30115C-48EA-1869-70AF-50EF98D8CF32}"/>
              </a:ext>
            </a:extLst>
          </p:cNvPr>
          <p:cNvSpPr txBox="1">
            <a:spLocks/>
          </p:cNvSpPr>
          <p:nvPr/>
        </p:nvSpPr>
        <p:spPr>
          <a:xfrm>
            <a:off x="9339943" y="326572"/>
            <a:ext cx="3087622" cy="838199"/>
          </a:xfrm>
          <a:prstGeom prst="rect">
            <a:avLst/>
          </a:prstGeom>
        </p:spPr>
        <p:txBody>
          <a:bodyPr anchor="t">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r>
              <a:rPr lang="en-CA">
                <a:solidFill>
                  <a:schemeClr val="bg1"/>
                </a:solidFill>
              </a:rPr>
              <a:t>Background</a:t>
            </a:r>
          </a:p>
        </p:txBody>
      </p:sp>
      <p:sp>
        <p:nvSpPr>
          <p:cNvPr id="5" name="Espaço Reservado para Conteúdo 2">
            <a:extLst>
              <a:ext uri="{FF2B5EF4-FFF2-40B4-BE49-F238E27FC236}">
                <a16:creationId xmlns:a16="http://schemas.microsoft.com/office/drawing/2014/main" id="{0FEA3DBB-A897-59E0-78E4-C89DA907A0B4}"/>
              </a:ext>
            </a:extLst>
          </p:cNvPr>
          <p:cNvSpPr txBox="1">
            <a:spLocks/>
          </p:cNvSpPr>
          <p:nvPr/>
        </p:nvSpPr>
        <p:spPr>
          <a:xfrm>
            <a:off x="7553968" y="4597966"/>
            <a:ext cx="4020748" cy="1606890"/>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pt-BR">
                <a:solidFill>
                  <a:schemeClr val="bg1"/>
                </a:solidFill>
                <a:latin typeface="Abadi MT Condensed Light" panose="020B0306030101010103" pitchFamily="34" charset="77"/>
              </a:rPr>
              <a:t>The </a:t>
            </a:r>
            <a:r>
              <a:rPr lang="pt-BR" err="1">
                <a:solidFill>
                  <a:schemeClr val="bg1"/>
                </a:solidFill>
                <a:latin typeface="Abadi MT Condensed Light" panose="020B0306030101010103" pitchFamily="34" charset="77"/>
              </a:rPr>
              <a:t>variety</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of</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elements</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found</a:t>
            </a:r>
            <a:r>
              <a:rPr lang="pt-BR">
                <a:solidFill>
                  <a:schemeClr val="bg1"/>
                </a:solidFill>
                <a:latin typeface="Abadi MT Condensed Light" panose="020B0306030101010103" pitchFamily="34" charset="77"/>
              </a:rPr>
              <a:t> in </a:t>
            </a:r>
            <a:r>
              <a:rPr lang="pt-BR" err="1">
                <a:solidFill>
                  <a:schemeClr val="bg1"/>
                </a:solidFill>
                <a:latin typeface="Abadi MT Condensed Light" panose="020B0306030101010103" pitchFamily="34" charset="77"/>
              </a:rPr>
              <a:t>this</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type</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of</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practice</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provides</a:t>
            </a:r>
            <a:r>
              <a:rPr lang="pt-BR">
                <a:solidFill>
                  <a:schemeClr val="bg1"/>
                </a:solidFill>
                <a:latin typeface="Abadi MT Condensed Light" panose="020B0306030101010103" pitchFamily="34" charset="77"/>
              </a:rPr>
              <a:t> a </a:t>
            </a:r>
            <a:r>
              <a:rPr lang="pt-BR" err="1">
                <a:solidFill>
                  <a:schemeClr val="bg1"/>
                </a:solidFill>
                <a:latin typeface="Abadi MT Condensed Light" panose="020B0306030101010103" pitchFamily="34" charset="77"/>
              </a:rPr>
              <a:t>broader</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view</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of</a:t>
            </a:r>
            <a:r>
              <a:rPr lang="pt-BR">
                <a:solidFill>
                  <a:schemeClr val="bg1"/>
                </a:solidFill>
                <a:latin typeface="Abadi MT Condensed Light" panose="020B0306030101010103" pitchFamily="34" charset="77"/>
              </a:rPr>
              <a:t> SC, as </a:t>
            </a:r>
            <a:r>
              <a:rPr lang="pt-BR" err="1">
                <a:solidFill>
                  <a:schemeClr val="bg1"/>
                </a:solidFill>
                <a:latin typeface="Abadi MT Condensed Light" panose="020B0306030101010103" pitchFamily="34" charset="77"/>
              </a:rPr>
              <a:t>they</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engage</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various</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cognitive</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processing</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structures</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to</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adapt</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to</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the</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proposed</a:t>
            </a:r>
            <a:r>
              <a:rPr lang="pt-BR">
                <a:solidFill>
                  <a:schemeClr val="bg1"/>
                </a:solidFill>
                <a:latin typeface="Abadi MT Condensed Light" panose="020B0306030101010103" pitchFamily="34" charset="77"/>
              </a:rPr>
              <a:t> musical </a:t>
            </a:r>
            <a:r>
              <a:rPr lang="pt-BR" err="1">
                <a:solidFill>
                  <a:schemeClr val="bg1"/>
                </a:solidFill>
                <a:latin typeface="Abadi MT Condensed Light" panose="020B0306030101010103" pitchFamily="34" charset="77"/>
              </a:rPr>
              <a:t>forms</a:t>
            </a:r>
            <a:r>
              <a:rPr lang="pt-BR">
                <a:solidFill>
                  <a:schemeClr val="bg1"/>
                </a:solidFill>
                <a:latin typeface="Abadi MT Condensed Light" panose="020B0306030101010103" pitchFamily="34" charset="77"/>
              </a:rPr>
              <a:t>.</a:t>
            </a:r>
          </a:p>
          <a:p>
            <a:pPr algn="just">
              <a:lnSpc>
                <a:spcPct val="110000"/>
              </a:lnSpc>
            </a:pPr>
            <a:endParaRPr lang="en-CA">
              <a:solidFill>
                <a:schemeClr val="bg1"/>
              </a:solidFill>
              <a:latin typeface="Abadi MT Condensed Light" panose="020B0306030101010103" pitchFamily="34" charset="77"/>
            </a:endParaRPr>
          </a:p>
          <a:p>
            <a:pPr algn="just">
              <a:lnSpc>
                <a:spcPct val="110000"/>
              </a:lnSpc>
            </a:pPr>
            <a:endParaRPr lang="en-CA">
              <a:solidFill>
                <a:schemeClr val="bg1"/>
              </a:solidFill>
              <a:latin typeface="Abadi MT Condensed Light" panose="020B0306030101010103" pitchFamily="34" charset="77"/>
            </a:endParaRPr>
          </a:p>
        </p:txBody>
      </p:sp>
      <p:sp>
        <p:nvSpPr>
          <p:cNvPr id="6" name="Espaço Reservado para Conteúdo 2">
            <a:extLst>
              <a:ext uri="{FF2B5EF4-FFF2-40B4-BE49-F238E27FC236}">
                <a16:creationId xmlns:a16="http://schemas.microsoft.com/office/drawing/2014/main" id="{4DFF2DB6-E432-A7F8-C2AB-D5C195443DFA}"/>
              </a:ext>
            </a:extLst>
          </p:cNvPr>
          <p:cNvSpPr txBox="1">
            <a:spLocks/>
          </p:cNvSpPr>
          <p:nvPr/>
        </p:nvSpPr>
        <p:spPr>
          <a:xfrm>
            <a:off x="544998" y="326572"/>
            <a:ext cx="3507928" cy="1244814"/>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pt-BR">
                <a:solidFill>
                  <a:schemeClr val="bg1"/>
                </a:solidFill>
                <a:latin typeface="Abadi MT Condensed Light" panose="020B0306030101010103" pitchFamily="34" charset="77"/>
              </a:rPr>
              <a:t>The </a:t>
            </a:r>
            <a:r>
              <a:rPr lang="pt-BR" err="1">
                <a:solidFill>
                  <a:schemeClr val="bg1"/>
                </a:solidFill>
                <a:latin typeface="Abadi MT Condensed Light" panose="020B0306030101010103" pitchFamily="34" charset="77"/>
              </a:rPr>
              <a:t>results</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of</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this</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previous</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work</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highlight</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the</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relationship</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between</a:t>
            </a:r>
            <a:r>
              <a:rPr lang="pt-BR">
                <a:solidFill>
                  <a:schemeClr val="bg1"/>
                </a:solidFill>
                <a:latin typeface="Abadi MT Condensed Light" panose="020B0306030101010103" pitchFamily="34" charset="77"/>
              </a:rPr>
              <a:t> some </a:t>
            </a:r>
            <a:r>
              <a:rPr lang="pt-BR" err="1">
                <a:solidFill>
                  <a:schemeClr val="bg1"/>
                </a:solidFill>
                <a:latin typeface="Abadi MT Condensed Light" panose="020B0306030101010103" pitchFamily="34" charset="77"/>
              </a:rPr>
              <a:t>domains</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of</a:t>
            </a:r>
            <a:r>
              <a:rPr lang="pt-BR">
                <a:solidFill>
                  <a:schemeClr val="bg1"/>
                </a:solidFill>
                <a:latin typeface="Abadi MT Condensed Light" panose="020B0306030101010103" pitchFamily="34" charset="77"/>
              </a:rPr>
              <a:t> Social </a:t>
            </a:r>
            <a:r>
              <a:rPr lang="pt-BR" err="1">
                <a:solidFill>
                  <a:schemeClr val="bg1"/>
                </a:solidFill>
                <a:latin typeface="Abadi MT Condensed Light" panose="020B0306030101010103" pitchFamily="34" charset="77"/>
              </a:rPr>
              <a:t>Cognition</a:t>
            </a:r>
            <a:r>
              <a:rPr lang="pt-BR">
                <a:solidFill>
                  <a:schemeClr val="bg1"/>
                </a:solidFill>
                <a:latin typeface="Abadi MT Condensed Light" panose="020B0306030101010103" pitchFamily="34" charset="77"/>
              </a:rPr>
              <a:t> (SC) </a:t>
            </a:r>
            <a:r>
              <a:rPr lang="pt-BR" err="1">
                <a:solidFill>
                  <a:schemeClr val="bg1"/>
                </a:solidFill>
                <a:latin typeface="Abadi MT Condensed Light" panose="020B0306030101010103" pitchFamily="34" charset="77"/>
              </a:rPr>
              <a:t>and</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rhythmic</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melodic</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and</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harmonic</a:t>
            </a:r>
            <a:r>
              <a:rPr lang="pt-BR">
                <a:solidFill>
                  <a:schemeClr val="bg1"/>
                </a:solidFill>
                <a:latin typeface="Abadi MT Condensed Light" panose="020B0306030101010103" pitchFamily="34" charset="77"/>
              </a:rPr>
              <a:t> </a:t>
            </a:r>
            <a:r>
              <a:rPr lang="pt-BR" err="1">
                <a:solidFill>
                  <a:schemeClr val="bg1"/>
                </a:solidFill>
                <a:latin typeface="Abadi MT Condensed Light" panose="020B0306030101010103" pitchFamily="34" charset="77"/>
              </a:rPr>
              <a:t>synchrony</a:t>
            </a:r>
            <a:r>
              <a:rPr lang="pt-BR">
                <a:solidFill>
                  <a:schemeClr val="bg1"/>
                </a:solidFill>
                <a:latin typeface="Abadi MT Condensed Light" panose="020B0306030101010103" pitchFamily="34" charset="77"/>
              </a:rPr>
              <a:t>.</a:t>
            </a:r>
            <a:endParaRPr lang="en-CA">
              <a:solidFill>
                <a:schemeClr val="bg1"/>
              </a:solidFill>
              <a:latin typeface="Abadi MT Condensed Light" panose="020B0306030101010103" pitchFamily="34" charset="77"/>
            </a:endParaRPr>
          </a:p>
          <a:p>
            <a:pPr algn="just">
              <a:lnSpc>
                <a:spcPct val="110000"/>
              </a:lnSpc>
            </a:pPr>
            <a:endParaRPr lang="en-CA">
              <a:solidFill>
                <a:schemeClr val="bg1"/>
              </a:solidFill>
              <a:latin typeface="Abadi MT Condensed Light" panose="020B0306030101010103" pitchFamily="34" charset="77"/>
            </a:endParaRPr>
          </a:p>
        </p:txBody>
      </p:sp>
      <p:pic>
        <p:nvPicPr>
          <p:cNvPr id="7170" name="Picture 2">
            <a:extLst>
              <a:ext uri="{FF2B5EF4-FFF2-40B4-BE49-F238E27FC236}">
                <a16:creationId xmlns:a16="http://schemas.microsoft.com/office/drawing/2014/main" id="{43EF8D81-D2B0-916E-B107-E01A7707B0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263" t="20072" b="6092"/>
          <a:stretch/>
        </p:blipFill>
        <p:spPr bwMode="auto">
          <a:xfrm flipH="1">
            <a:off x="-44701" y="3966883"/>
            <a:ext cx="3517404" cy="2770094"/>
          </a:xfrm>
          <a:prstGeom prst="rect">
            <a:avLst/>
          </a:prstGeom>
          <a:noFill/>
          <a:extLst>
            <a:ext uri="{909E8E84-426E-40DD-AFC4-6F175D3DCCD1}">
              <a14:hiddenFill xmlns:a14="http://schemas.microsoft.com/office/drawing/2010/main">
                <a:solidFill>
                  <a:srgbClr val="FFFFFF"/>
                </a:solidFill>
              </a14:hiddenFill>
            </a:ext>
          </a:extLst>
        </p:spPr>
      </p:pic>
      <p:sp>
        <p:nvSpPr>
          <p:cNvPr id="12" name="Espaço Reservado para Conteúdo 2">
            <a:extLst>
              <a:ext uri="{FF2B5EF4-FFF2-40B4-BE49-F238E27FC236}">
                <a16:creationId xmlns:a16="http://schemas.microsoft.com/office/drawing/2014/main" id="{FFB676C6-1D47-1211-53B9-5E30FD92ACBE}"/>
              </a:ext>
            </a:extLst>
          </p:cNvPr>
          <p:cNvSpPr txBox="1">
            <a:spLocks/>
          </p:cNvSpPr>
          <p:nvPr/>
        </p:nvSpPr>
        <p:spPr>
          <a:xfrm>
            <a:off x="1874503" y="6147560"/>
            <a:ext cx="2178423" cy="685771"/>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pt-BR" sz="1400" err="1">
                <a:solidFill>
                  <a:schemeClr val="bg1"/>
                </a:solidFill>
                <a:latin typeface="Abadi MT Condensed Light" panose="020B0306030101010103" pitchFamily="34" charset="77"/>
              </a:rPr>
              <a:t>Prefrontal</a:t>
            </a:r>
            <a:r>
              <a:rPr lang="pt-BR" sz="1400">
                <a:solidFill>
                  <a:schemeClr val="bg1"/>
                </a:solidFill>
                <a:latin typeface="Abadi MT Condensed Light" panose="020B0306030101010103" pitchFamily="34" charset="77"/>
              </a:rPr>
              <a:t> </a:t>
            </a:r>
            <a:r>
              <a:rPr lang="pt-BR" sz="1400" err="1">
                <a:solidFill>
                  <a:schemeClr val="bg1"/>
                </a:solidFill>
                <a:latin typeface="Abadi MT Condensed Light" panose="020B0306030101010103" pitchFamily="34" charset="77"/>
              </a:rPr>
              <a:t>cortex</a:t>
            </a:r>
            <a:r>
              <a:rPr lang="pt-BR" sz="1400">
                <a:solidFill>
                  <a:schemeClr val="bg1"/>
                </a:solidFill>
                <a:latin typeface="Abadi MT Condensed Light" panose="020B0306030101010103" pitchFamily="34" charset="77"/>
              </a:rPr>
              <a:t> in </a:t>
            </a:r>
            <a:r>
              <a:rPr lang="pt-BR" sz="1400" err="1">
                <a:solidFill>
                  <a:schemeClr val="bg1"/>
                </a:solidFill>
                <a:latin typeface="Abadi MT Condensed Light" panose="020B0306030101010103" pitchFamily="34" charset="77"/>
              </a:rPr>
              <a:t>detail</a:t>
            </a:r>
            <a:r>
              <a:rPr lang="pt-BR" sz="1400">
                <a:solidFill>
                  <a:schemeClr val="bg1"/>
                </a:solidFill>
                <a:latin typeface="Abadi MT Condensed Light" panose="020B0306030101010103" pitchFamily="34" charset="77"/>
              </a:rPr>
              <a:t>.</a:t>
            </a:r>
            <a:br>
              <a:rPr lang="pt-BR" sz="1400">
                <a:solidFill>
                  <a:schemeClr val="bg1"/>
                </a:solidFill>
                <a:latin typeface="Abadi MT Condensed Light" panose="020B0306030101010103" pitchFamily="34" charset="77"/>
              </a:rPr>
            </a:br>
            <a:r>
              <a:rPr lang="pt-BR" sz="1400" err="1">
                <a:solidFill>
                  <a:schemeClr val="bg1"/>
                </a:solidFill>
                <a:latin typeface="Abadi MT Condensed Light" panose="020B0306030101010103" pitchFamily="34" charset="77"/>
              </a:rPr>
              <a:t>Art</a:t>
            </a:r>
            <a:r>
              <a:rPr lang="pt-BR" sz="1400">
                <a:solidFill>
                  <a:schemeClr val="bg1"/>
                </a:solidFill>
                <a:latin typeface="Abadi MT Condensed Light" panose="020B0306030101010103" pitchFamily="34" charset="77"/>
              </a:rPr>
              <a:t> </a:t>
            </a:r>
            <a:r>
              <a:rPr lang="pt-BR" sz="1400" err="1">
                <a:solidFill>
                  <a:schemeClr val="bg1"/>
                </a:solidFill>
                <a:latin typeface="Abadi MT Condensed Light" panose="020B0306030101010103" pitchFamily="34" charset="77"/>
              </a:rPr>
              <a:t>by</a:t>
            </a:r>
            <a:r>
              <a:rPr lang="pt-BR" sz="1400">
                <a:solidFill>
                  <a:schemeClr val="bg1"/>
                </a:solidFill>
                <a:latin typeface="Abadi MT Condensed Light" panose="020B0306030101010103" pitchFamily="34" charset="77"/>
              </a:rPr>
              <a:t> </a:t>
            </a:r>
            <a:r>
              <a:rPr lang="pt-BR" sz="1400" err="1">
                <a:solidFill>
                  <a:schemeClr val="bg1"/>
                </a:solidFill>
                <a:latin typeface="Abadi MT Condensed Light" panose="020B0306030101010103" pitchFamily="34" charset="77"/>
              </a:rPr>
              <a:t>University</a:t>
            </a:r>
            <a:r>
              <a:rPr lang="pt-BR" sz="1400">
                <a:solidFill>
                  <a:schemeClr val="bg1"/>
                </a:solidFill>
                <a:latin typeface="Abadi MT Condensed Light" panose="020B0306030101010103" pitchFamily="34" charset="77"/>
              </a:rPr>
              <a:t> </a:t>
            </a:r>
            <a:r>
              <a:rPr lang="pt-BR" sz="1400" err="1">
                <a:solidFill>
                  <a:schemeClr val="bg1"/>
                </a:solidFill>
                <a:latin typeface="Abadi MT Condensed Light" panose="020B0306030101010103" pitchFamily="34" charset="77"/>
              </a:rPr>
              <a:t>of</a:t>
            </a:r>
            <a:r>
              <a:rPr lang="pt-BR" sz="1400">
                <a:solidFill>
                  <a:schemeClr val="bg1"/>
                </a:solidFill>
                <a:latin typeface="Abadi MT Condensed Light" panose="020B0306030101010103" pitchFamily="34" charset="77"/>
              </a:rPr>
              <a:t> Plymouth, UK</a:t>
            </a:r>
          </a:p>
          <a:p>
            <a:pPr algn="just">
              <a:lnSpc>
                <a:spcPct val="110000"/>
              </a:lnSpc>
            </a:pPr>
            <a:endParaRPr lang="en-CA" sz="1400">
              <a:solidFill>
                <a:schemeClr val="bg1"/>
              </a:solidFill>
              <a:latin typeface="Abadi MT Condensed Light" panose="020B0306030101010103" pitchFamily="34" charset="77"/>
            </a:endParaRPr>
          </a:p>
          <a:p>
            <a:pPr algn="just">
              <a:lnSpc>
                <a:spcPct val="110000"/>
              </a:lnSpc>
            </a:pPr>
            <a:endParaRPr lang="en-CA" sz="1400">
              <a:solidFill>
                <a:schemeClr val="bg1"/>
              </a:solidFill>
              <a:latin typeface="Abadi MT Condensed Light" panose="020B0306030101010103" pitchFamily="34" charset="77"/>
            </a:endParaRPr>
          </a:p>
        </p:txBody>
      </p:sp>
      <p:pic>
        <p:nvPicPr>
          <p:cNvPr id="7172" name="Picture 4">
            <a:extLst>
              <a:ext uri="{FF2B5EF4-FFF2-40B4-BE49-F238E27FC236}">
                <a16:creationId xmlns:a16="http://schemas.microsoft.com/office/drawing/2014/main" id="{ED73F56E-1BB2-F401-1BDB-AA2137AD7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417" y="4115274"/>
            <a:ext cx="1545928" cy="1788140"/>
          </a:xfrm>
          <a:prstGeom prst="rect">
            <a:avLst/>
          </a:prstGeom>
          <a:noFill/>
          <a:extLst>
            <a:ext uri="{909E8E84-426E-40DD-AFC4-6F175D3DCCD1}">
              <a14:hiddenFill xmlns:a14="http://schemas.microsoft.com/office/drawing/2010/main">
                <a:solidFill>
                  <a:srgbClr val="FFFFFF"/>
                </a:solidFill>
              </a14:hiddenFill>
            </a:ext>
          </a:extLst>
        </p:spPr>
      </p:pic>
      <p:sp>
        <p:nvSpPr>
          <p:cNvPr id="13" name="Espaço Reservado para Conteúdo 2">
            <a:extLst>
              <a:ext uri="{FF2B5EF4-FFF2-40B4-BE49-F238E27FC236}">
                <a16:creationId xmlns:a16="http://schemas.microsoft.com/office/drawing/2014/main" id="{89A882A9-F447-25F8-CF34-007AB66BF43C}"/>
              </a:ext>
            </a:extLst>
          </p:cNvPr>
          <p:cNvSpPr txBox="1">
            <a:spLocks/>
          </p:cNvSpPr>
          <p:nvPr/>
        </p:nvSpPr>
        <p:spPr>
          <a:xfrm>
            <a:off x="9794542" y="6300754"/>
            <a:ext cx="2178423" cy="461348"/>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pt-BR">
                <a:solidFill>
                  <a:schemeClr val="bg1"/>
                </a:solidFill>
                <a:latin typeface="Abadi MT Condensed Light" panose="020B0306030101010103" pitchFamily="34" charset="77"/>
              </a:rPr>
              <a:t>Moriá &amp; Sampaio (2021)</a:t>
            </a:r>
            <a:endParaRPr lang="en-CA">
              <a:solidFill>
                <a:schemeClr val="bg1"/>
              </a:solidFill>
              <a:latin typeface="Abadi MT Condensed Light" panose="020B0306030101010103" pitchFamily="34" charset="77"/>
            </a:endParaRPr>
          </a:p>
          <a:p>
            <a:pPr algn="just">
              <a:lnSpc>
                <a:spcPct val="110000"/>
              </a:lnSpc>
            </a:pPr>
            <a:endParaRPr lang="en-CA">
              <a:solidFill>
                <a:schemeClr val="bg1"/>
              </a:solidFill>
              <a:latin typeface="Abadi MT Condensed Light" panose="020B0306030101010103" pitchFamily="34" charset="77"/>
            </a:endParaRPr>
          </a:p>
        </p:txBody>
      </p:sp>
    </p:spTree>
    <p:extLst>
      <p:ext uri="{BB962C8B-B14F-4D97-AF65-F5344CB8AC3E}">
        <p14:creationId xmlns:p14="http://schemas.microsoft.com/office/powerpoint/2010/main" val="381699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4842243-8D8F-4D37-8FC3-09A660E7A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4074" y="0"/>
            <a:ext cx="8707926"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Néon holográfico em um fundo brilhante">
            <a:extLst>
              <a:ext uri="{FF2B5EF4-FFF2-40B4-BE49-F238E27FC236}">
                <a16:creationId xmlns:a16="http://schemas.microsoft.com/office/drawing/2014/main" id="{94D890A0-AECB-9C1A-7B4D-8B03A9F2D1FA}"/>
              </a:ext>
            </a:extLst>
          </p:cNvPr>
          <p:cNvPicPr>
            <a:picLocks noChangeAspect="1"/>
          </p:cNvPicPr>
          <p:nvPr/>
        </p:nvPicPr>
        <p:blipFill>
          <a:blip r:embed="rId3">
            <a:alphaModFix amt="60000"/>
          </a:blip>
          <a:srcRect t="15616" b="131"/>
          <a:stretch/>
        </p:blipFill>
        <p:spPr>
          <a:xfrm>
            <a:off x="12344" y="-10887"/>
            <a:ext cx="12191980" cy="6856614"/>
          </a:xfrm>
          <a:prstGeom prst="rect">
            <a:avLst/>
          </a:prstGeom>
        </p:spPr>
      </p:pic>
      <p:sp>
        <p:nvSpPr>
          <p:cNvPr id="7" name="Título 1">
            <a:extLst>
              <a:ext uri="{FF2B5EF4-FFF2-40B4-BE49-F238E27FC236}">
                <a16:creationId xmlns:a16="http://schemas.microsoft.com/office/drawing/2014/main" id="{CBE1769E-9C2A-0598-FB88-E0A5A381C32F}"/>
              </a:ext>
            </a:extLst>
          </p:cNvPr>
          <p:cNvSpPr txBox="1">
            <a:spLocks/>
          </p:cNvSpPr>
          <p:nvPr/>
        </p:nvSpPr>
        <p:spPr>
          <a:xfrm>
            <a:off x="4187998" y="126607"/>
            <a:ext cx="7198017" cy="769442"/>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r>
              <a:rPr lang="en-CA"/>
              <a:t>Qualitative x Quantitative methods</a:t>
            </a:r>
          </a:p>
        </p:txBody>
      </p:sp>
      <p:pic>
        <p:nvPicPr>
          <p:cNvPr id="9" name="Imagem 8" descr="Linhas em madeira">
            <a:extLst>
              <a:ext uri="{FF2B5EF4-FFF2-40B4-BE49-F238E27FC236}">
                <a16:creationId xmlns:a16="http://schemas.microsoft.com/office/drawing/2014/main" id="{C15DDEAB-77EE-FC86-46D7-8CC8FF6C4E73}"/>
              </a:ext>
            </a:extLst>
          </p:cNvPr>
          <p:cNvPicPr>
            <a:picLocks noChangeAspect="1"/>
          </p:cNvPicPr>
          <p:nvPr/>
        </p:nvPicPr>
        <p:blipFill>
          <a:blip r:embed="rId4"/>
          <a:srcRect r="54857" b="41968"/>
          <a:stretch/>
        </p:blipFill>
        <p:spPr>
          <a:xfrm>
            <a:off x="0" y="-1"/>
            <a:ext cx="3508722" cy="3006970"/>
          </a:xfrm>
          <a:prstGeom prst="rect">
            <a:avLst/>
          </a:prstGeom>
        </p:spPr>
      </p:pic>
      <p:pic>
        <p:nvPicPr>
          <p:cNvPr id="11" name="Imagem 10" descr="Linhas em madeira">
            <a:extLst>
              <a:ext uri="{FF2B5EF4-FFF2-40B4-BE49-F238E27FC236}">
                <a16:creationId xmlns:a16="http://schemas.microsoft.com/office/drawing/2014/main" id="{C7CF732B-F26C-ADBC-70B9-9E61590512D7}"/>
              </a:ext>
            </a:extLst>
          </p:cNvPr>
          <p:cNvPicPr>
            <a:picLocks noChangeAspect="1"/>
          </p:cNvPicPr>
          <p:nvPr/>
        </p:nvPicPr>
        <p:blipFill>
          <a:blip r:embed="rId4"/>
          <a:srcRect t="76566" r="54857" b="-210"/>
          <a:stretch/>
        </p:blipFill>
        <p:spPr>
          <a:xfrm>
            <a:off x="0" y="5643709"/>
            <a:ext cx="3508722" cy="1225177"/>
          </a:xfrm>
          <a:prstGeom prst="rect">
            <a:avLst/>
          </a:prstGeom>
        </p:spPr>
      </p:pic>
      <p:pic>
        <p:nvPicPr>
          <p:cNvPr id="15" name="Picture 3" descr="Uma birosca com cores marrom e azul-piscina">
            <a:extLst>
              <a:ext uri="{FF2B5EF4-FFF2-40B4-BE49-F238E27FC236}">
                <a16:creationId xmlns:a16="http://schemas.microsoft.com/office/drawing/2014/main" id="{0949CE69-AC2F-304D-A1F1-D3A371502A9D}"/>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artisticMarker/>
                    </a14:imgEffect>
                  </a14:imgLayer>
                </a14:imgProps>
              </a:ext>
            </a:extLst>
          </a:blip>
          <a:srcRect l="30123" t="12453" r="41308" b="57223"/>
          <a:stretch/>
        </p:blipFill>
        <p:spPr>
          <a:xfrm>
            <a:off x="0" y="2996170"/>
            <a:ext cx="3484074" cy="2647540"/>
          </a:xfrm>
          <a:prstGeom prst="rect">
            <a:avLst/>
          </a:prstGeom>
        </p:spPr>
      </p:pic>
      <p:sp>
        <p:nvSpPr>
          <p:cNvPr id="2" name="Título 1">
            <a:extLst>
              <a:ext uri="{FF2B5EF4-FFF2-40B4-BE49-F238E27FC236}">
                <a16:creationId xmlns:a16="http://schemas.microsoft.com/office/drawing/2014/main" id="{F4AC1A02-DD9D-EF60-EFF3-A014B37677C0}"/>
              </a:ext>
            </a:extLst>
          </p:cNvPr>
          <p:cNvSpPr>
            <a:spLocks noGrp="1"/>
          </p:cNvSpPr>
          <p:nvPr>
            <p:ph type="title"/>
          </p:nvPr>
        </p:nvSpPr>
        <p:spPr>
          <a:xfrm>
            <a:off x="266968" y="2048118"/>
            <a:ext cx="2677417" cy="3213846"/>
          </a:xfrm>
        </p:spPr>
        <p:txBody>
          <a:bodyPr anchor="b">
            <a:normAutofit/>
          </a:bodyPr>
          <a:lstStyle/>
          <a:p>
            <a:r>
              <a:rPr lang="en-CA" sz="4000"/>
              <a:t>How can this be assessed?</a:t>
            </a:r>
          </a:p>
        </p:txBody>
      </p:sp>
      <p:sp>
        <p:nvSpPr>
          <p:cNvPr id="3" name="CaixaDeTexto 2">
            <a:extLst>
              <a:ext uri="{FF2B5EF4-FFF2-40B4-BE49-F238E27FC236}">
                <a16:creationId xmlns:a16="http://schemas.microsoft.com/office/drawing/2014/main" id="{9B6677EF-F8B8-7A46-1D81-C2FB94D9D68F}"/>
              </a:ext>
            </a:extLst>
          </p:cNvPr>
          <p:cNvSpPr txBox="1"/>
          <p:nvPr/>
        </p:nvSpPr>
        <p:spPr>
          <a:xfrm>
            <a:off x="9876931" y="6455550"/>
            <a:ext cx="2813350" cy="369332"/>
          </a:xfrm>
          <a:prstGeom prst="rect">
            <a:avLst/>
          </a:prstGeom>
          <a:noFill/>
        </p:spPr>
        <p:txBody>
          <a:bodyPr wrap="square" rtlCol="0">
            <a:spAutoFit/>
          </a:bodyPr>
          <a:lstStyle/>
          <a:p>
            <a:r>
              <a:rPr lang="en-CA" err="1"/>
              <a:t>Gattino</a:t>
            </a:r>
            <a:r>
              <a:rPr lang="en-CA"/>
              <a:t> (2020 p.35)</a:t>
            </a:r>
          </a:p>
        </p:txBody>
      </p:sp>
      <p:sp>
        <p:nvSpPr>
          <p:cNvPr id="8" name="CaixaDeTexto 7">
            <a:extLst>
              <a:ext uri="{FF2B5EF4-FFF2-40B4-BE49-F238E27FC236}">
                <a16:creationId xmlns:a16="http://schemas.microsoft.com/office/drawing/2014/main" id="{8386F172-E94C-4976-EB10-E4F80A071BD6}"/>
              </a:ext>
            </a:extLst>
          </p:cNvPr>
          <p:cNvSpPr txBox="1"/>
          <p:nvPr/>
        </p:nvSpPr>
        <p:spPr>
          <a:xfrm>
            <a:off x="4935109" y="1375280"/>
            <a:ext cx="5805853" cy="769441"/>
          </a:xfrm>
          <a:prstGeom prst="rect">
            <a:avLst/>
          </a:prstGeom>
          <a:noFill/>
        </p:spPr>
        <p:txBody>
          <a:bodyPr wrap="square" rtlCol="0">
            <a:spAutoFit/>
          </a:bodyPr>
          <a:lstStyle/>
          <a:p>
            <a:r>
              <a:rPr lang="pt-BR" sz="2200" b="0" i="0"/>
              <a:t>Review </a:t>
            </a:r>
            <a:r>
              <a:rPr lang="pt-BR" sz="2200" b="0" i="0" err="1"/>
              <a:t>of</a:t>
            </a:r>
            <a:r>
              <a:rPr lang="pt-BR" sz="2200" b="0" i="0"/>
              <a:t> </a:t>
            </a:r>
            <a:r>
              <a:rPr lang="pt-BR" sz="2200" b="0" i="0" err="1"/>
              <a:t>records</a:t>
            </a:r>
            <a:r>
              <a:rPr lang="pt-BR" sz="2200" b="0" i="0"/>
              <a:t> (</a:t>
            </a:r>
            <a:r>
              <a:rPr lang="pt-BR" sz="2200" b="0" i="0" err="1"/>
              <a:t>music</a:t>
            </a:r>
            <a:r>
              <a:rPr lang="pt-BR" sz="2200" b="0" i="0"/>
              <a:t> </a:t>
            </a:r>
            <a:r>
              <a:rPr lang="pt-BR" sz="2200" b="0" i="0" err="1"/>
              <a:t>therapy</a:t>
            </a:r>
            <a:r>
              <a:rPr lang="pt-BR" sz="2200" b="0" i="0"/>
              <a:t> </a:t>
            </a:r>
            <a:r>
              <a:rPr lang="pt-BR" sz="2200" b="0" i="0" err="1"/>
              <a:t>or</a:t>
            </a:r>
            <a:r>
              <a:rPr lang="pt-BR" sz="2200" b="0" i="0"/>
              <a:t> </a:t>
            </a:r>
            <a:r>
              <a:rPr lang="pt-BR" sz="2200" b="0" i="0" err="1"/>
              <a:t>records</a:t>
            </a:r>
            <a:r>
              <a:rPr lang="pt-BR" sz="2200" b="0" i="0"/>
              <a:t> </a:t>
            </a:r>
            <a:r>
              <a:rPr lang="pt-BR" sz="2200" b="0" i="0" err="1"/>
              <a:t>from</a:t>
            </a:r>
            <a:r>
              <a:rPr lang="pt-BR" sz="2200" b="0" i="0"/>
              <a:t> </a:t>
            </a:r>
            <a:r>
              <a:rPr lang="pt-BR" sz="2200" b="0" i="0" err="1"/>
              <a:t>other</a:t>
            </a:r>
            <a:r>
              <a:rPr lang="pt-BR" sz="2200" b="0" i="0"/>
              <a:t> </a:t>
            </a:r>
            <a:r>
              <a:rPr lang="pt-BR" sz="2200" b="0" i="0" err="1"/>
              <a:t>professionals</a:t>
            </a:r>
            <a:r>
              <a:rPr lang="pt-BR" sz="2200" b="0" i="0"/>
              <a:t>)</a:t>
            </a:r>
          </a:p>
        </p:txBody>
      </p:sp>
      <p:pic>
        <p:nvPicPr>
          <p:cNvPr id="29" name="Imagem 28" descr="Desenho de personagem&#10;&#10;Descrição gerada automaticamente com confiança baixa">
            <a:extLst>
              <a:ext uri="{FF2B5EF4-FFF2-40B4-BE49-F238E27FC236}">
                <a16:creationId xmlns:a16="http://schemas.microsoft.com/office/drawing/2014/main" id="{75E532D8-E221-12CB-EA87-5CF0ABB76AE9}"/>
              </a:ext>
            </a:extLst>
          </p:cNvPr>
          <p:cNvPicPr>
            <a:picLocks noChangeAspect="1"/>
          </p:cNvPicPr>
          <p:nvPr/>
        </p:nvPicPr>
        <p:blipFill>
          <a:blip r:embed="rId7"/>
          <a:stretch>
            <a:fillRect/>
          </a:stretch>
        </p:blipFill>
        <p:spPr>
          <a:xfrm rot="1314839" flipH="1">
            <a:off x="3781567" y="3149940"/>
            <a:ext cx="2466564" cy="1861485"/>
          </a:xfrm>
          <a:prstGeom prst="rect">
            <a:avLst/>
          </a:prstGeom>
        </p:spPr>
      </p:pic>
      <p:sp>
        <p:nvSpPr>
          <p:cNvPr id="30" name="CaixaDeTexto 29">
            <a:extLst>
              <a:ext uri="{FF2B5EF4-FFF2-40B4-BE49-F238E27FC236}">
                <a16:creationId xmlns:a16="http://schemas.microsoft.com/office/drawing/2014/main" id="{D40CDE1B-D0ED-2930-5414-FD5065E2FF79}"/>
              </a:ext>
            </a:extLst>
          </p:cNvPr>
          <p:cNvSpPr txBox="1"/>
          <p:nvPr/>
        </p:nvSpPr>
        <p:spPr>
          <a:xfrm>
            <a:off x="4009378" y="5309957"/>
            <a:ext cx="6942048" cy="769441"/>
          </a:xfrm>
          <a:prstGeom prst="rect">
            <a:avLst/>
          </a:prstGeom>
          <a:noFill/>
        </p:spPr>
        <p:txBody>
          <a:bodyPr wrap="square" rtlCol="0">
            <a:spAutoFit/>
          </a:bodyPr>
          <a:lstStyle/>
          <a:p>
            <a:pPr algn="r"/>
            <a:r>
              <a:rPr lang="pt-BR" sz="2200" b="0" i="0" err="1"/>
              <a:t>Tests</a:t>
            </a:r>
            <a:r>
              <a:rPr lang="pt-BR" sz="2200" b="0" i="0"/>
              <a:t> </a:t>
            </a:r>
            <a:r>
              <a:rPr lang="pt-BR" sz="2200" b="0" i="0" err="1"/>
              <a:t>and</a:t>
            </a:r>
            <a:r>
              <a:rPr lang="pt-BR" sz="2200" b="0" i="0"/>
              <a:t> </a:t>
            </a:r>
            <a:r>
              <a:rPr lang="pt-BR" sz="2200" b="0" i="0" err="1"/>
              <a:t>measures</a:t>
            </a:r>
            <a:r>
              <a:rPr lang="pt-BR" sz="2200" b="0" i="0"/>
              <a:t> (</a:t>
            </a:r>
            <a:r>
              <a:rPr lang="pt-BR" sz="2200" b="0" i="0" err="1"/>
              <a:t>quantitative</a:t>
            </a:r>
            <a:r>
              <a:rPr lang="pt-BR" sz="2200" b="0" i="0"/>
              <a:t> </a:t>
            </a:r>
            <a:r>
              <a:rPr lang="pt-BR" sz="2200" b="0" i="0" err="1"/>
              <a:t>evaluation</a:t>
            </a:r>
            <a:r>
              <a:rPr lang="pt-BR" sz="2200" b="0" i="0"/>
              <a:t> </a:t>
            </a:r>
            <a:r>
              <a:rPr lang="pt-BR" sz="2200" b="0" i="0" err="1"/>
              <a:t>methods</a:t>
            </a:r>
            <a:r>
              <a:rPr lang="pt-BR" sz="2200" b="0" i="0"/>
              <a:t> </a:t>
            </a:r>
            <a:r>
              <a:rPr lang="pt-BR" sz="2200" b="0" i="0" err="1"/>
              <a:t>based</a:t>
            </a:r>
            <a:r>
              <a:rPr lang="pt-BR" sz="2200" b="0" i="0"/>
              <a:t> </a:t>
            </a:r>
            <a:r>
              <a:rPr lang="pt-BR" sz="2200" b="0" i="0" err="1"/>
              <a:t>on</a:t>
            </a:r>
            <a:r>
              <a:rPr lang="pt-BR" sz="2200" b="0" i="0"/>
              <a:t> a standard </a:t>
            </a:r>
            <a:r>
              <a:rPr lang="pt-BR" sz="2200" b="0" i="0" err="1"/>
              <a:t>of</a:t>
            </a:r>
            <a:r>
              <a:rPr lang="pt-BR" sz="2200" b="0" i="0"/>
              <a:t> </a:t>
            </a:r>
            <a:r>
              <a:rPr lang="pt-BR" sz="2200" b="0" i="0" err="1"/>
              <a:t>expected</a:t>
            </a:r>
            <a:r>
              <a:rPr lang="pt-BR" sz="2200" b="0" i="0"/>
              <a:t> responses)</a:t>
            </a:r>
            <a:endParaRPr lang="en-US" sz="2200"/>
          </a:p>
        </p:txBody>
      </p:sp>
      <p:sp>
        <p:nvSpPr>
          <p:cNvPr id="31" name="CaixaDeTexto 30">
            <a:extLst>
              <a:ext uri="{FF2B5EF4-FFF2-40B4-BE49-F238E27FC236}">
                <a16:creationId xmlns:a16="http://schemas.microsoft.com/office/drawing/2014/main" id="{15A5B18C-660D-0F05-0DDD-080E2ABAF39B}"/>
              </a:ext>
            </a:extLst>
          </p:cNvPr>
          <p:cNvSpPr txBox="1"/>
          <p:nvPr/>
        </p:nvSpPr>
        <p:spPr>
          <a:xfrm>
            <a:off x="5025689" y="2505987"/>
            <a:ext cx="4233126" cy="769441"/>
          </a:xfrm>
          <a:prstGeom prst="rect">
            <a:avLst/>
          </a:prstGeom>
          <a:noFill/>
        </p:spPr>
        <p:txBody>
          <a:bodyPr wrap="square" rtlCol="0">
            <a:spAutoFit/>
          </a:bodyPr>
          <a:lstStyle/>
          <a:p>
            <a:pPr algn="r"/>
            <a:r>
              <a:rPr lang="pt-BR" sz="2200" b="0" i="0"/>
              <a:t>Interviews</a:t>
            </a:r>
          </a:p>
          <a:p>
            <a:pPr algn="r"/>
            <a:r>
              <a:rPr lang="pt-BR" sz="2200" b="0" i="0"/>
              <a:t> (</a:t>
            </a:r>
            <a:r>
              <a:rPr lang="pt-BR" sz="2200" b="0" i="0" err="1"/>
              <a:t>structured</a:t>
            </a:r>
            <a:r>
              <a:rPr lang="pt-BR" sz="2200" b="0" i="0"/>
              <a:t> </a:t>
            </a:r>
            <a:r>
              <a:rPr lang="pt-BR" sz="2200" b="0" i="0" err="1"/>
              <a:t>or</a:t>
            </a:r>
            <a:r>
              <a:rPr lang="pt-BR" sz="2200" b="0" i="0"/>
              <a:t> </a:t>
            </a:r>
            <a:r>
              <a:rPr lang="pt-BR" sz="2200" b="0" i="0" err="1"/>
              <a:t>unstructured</a:t>
            </a:r>
            <a:r>
              <a:rPr lang="pt-BR" sz="2200" b="0" i="0"/>
              <a:t>)</a:t>
            </a:r>
          </a:p>
        </p:txBody>
      </p:sp>
      <p:sp>
        <p:nvSpPr>
          <p:cNvPr id="32" name="CaixaDeTexto 31">
            <a:extLst>
              <a:ext uri="{FF2B5EF4-FFF2-40B4-BE49-F238E27FC236}">
                <a16:creationId xmlns:a16="http://schemas.microsoft.com/office/drawing/2014/main" id="{D24489AA-BF20-72DD-D163-B164F37C7ADE}"/>
              </a:ext>
            </a:extLst>
          </p:cNvPr>
          <p:cNvSpPr txBox="1"/>
          <p:nvPr/>
        </p:nvSpPr>
        <p:spPr>
          <a:xfrm>
            <a:off x="5287015" y="3520235"/>
            <a:ext cx="4999985" cy="769441"/>
          </a:xfrm>
          <a:prstGeom prst="rect">
            <a:avLst/>
          </a:prstGeom>
          <a:noFill/>
        </p:spPr>
        <p:txBody>
          <a:bodyPr wrap="square" rtlCol="0">
            <a:spAutoFit/>
          </a:bodyPr>
          <a:lstStyle/>
          <a:p>
            <a:pPr algn="just"/>
            <a:r>
              <a:rPr lang="pt-BR" sz="2200" b="0" i="0" err="1"/>
              <a:t>Observations</a:t>
            </a:r>
            <a:r>
              <a:rPr lang="pt-BR" sz="2200" b="0" i="0"/>
              <a:t> (</a:t>
            </a:r>
            <a:r>
              <a:rPr lang="pt-BR" sz="2200" b="0" i="0" err="1"/>
              <a:t>from</a:t>
            </a:r>
            <a:r>
              <a:rPr lang="pt-BR" sz="2200" b="0" i="0"/>
              <a:t> </a:t>
            </a:r>
            <a:r>
              <a:rPr lang="pt-BR" sz="2200" b="0" i="0" err="1"/>
              <a:t>recorded</a:t>
            </a:r>
            <a:r>
              <a:rPr lang="pt-BR" sz="2200" b="0" i="0"/>
              <a:t> </a:t>
            </a:r>
            <a:r>
              <a:rPr lang="pt-BR" sz="2200" b="0" i="0" err="1"/>
              <a:t>audio</a:t>
            </a:r>
            <a:r>
              <a:rPr lang="pt-BR" sz="2200" b="0" i="0"/>
              <a:t> </a:t>
            </a:r>
            <a:r>
              <a:rPr lang="pt-BR" sz="2200" b="0" i="0" err="1"/>
              <a:t>or</a:t>
            </a:r>
            <a:r>
              <a:rPr lang="pt-BR" sz="2200" b="0" i="0"/>
              <a:t> </a:t>
            </a:r>
            <a:r>
              <a:rPr lang="pt-BR" sz="2200" b="0" i="0" err="1"/>
              <a:t>video</a:t>
            </a:r>
            <a:r>
              <a:rPr lang="pt-BR" sz="2200" b="0" i="0"/>
              <a:t> </a:t>
            </a:r>
            <a:r>
              <a:rPr lang="pt-BR" sz="2200" b="0" i="0" err="1"/>
              <a:t>of</a:t>
            </a:r>
            <a:r>
              <a:rPr lang="pt-BR" sz="2200" b="0" i="0"/>
              <a:t> </a:t>
            </a:r>
            <a:r>
              <a:rPr lang="pt-BR" sz="2200" b="0" i="0" err="1"/>
              <a:t>the</a:t>
            </a:r>
            <a:r>
              <a:rPr lang="pt-BR" sz="2200" b="0" i="0"/>
              <a:t> </a:t>
            </a:r>
            <a:r>
              <a:rPr lang="pt-BR" sz="2200" b="0" i="0" err="1"/>
              <a:t>music</a:t>
            </a:r>
            <a:r>
              <a:rPr lang="pt-BR" sz="2200" b="0" i="0"/>
              <a:t> </a:t>
            </a:r>
            <a:r>
              <a:rPr lang="pt-BR" sz="2200" b="0" i="0" err="1"/>
              <a:t>therapy</a:t>
            </a:r>
            <a:r>
              <a:rPr lang="pt-BR" sz="2200" b="0" i="0"/>
              <a:t> </a:t>
            </a:r>
            <a:r>
              <a:rPr lang="pt-BR" sz="2200" b="0" i="0" err="1"/>
              <a:t>session</a:t>
            </a:r>
            <a:r>
              <a:rPr lang="pt-BR" sz="2200" b="0" i="0"/>
              <a:t>)</a:t>
            </a:r>
          </a:p>
        </p:txBody>
      </p:sp>
      <p:pic>
        <p:nvPicPr>
          <p:cNvPr id="34" name="Imagem 33" descr="Tela de computador com texto preto sobre fundo escuro&#10;&#10;Descrição gerada automaticamente com confiança média">
            <a:extLst>
              <a:ext uri="{FF2B5EF4-FFF2-40B4-BE49-F238E27FC236}">
                <a16:creationId xmlns:a16="http://schemas.microsoft.com/office/drawing/2014/main" id="{D36A64B2-3713-1C9D-075F-2292304FE279}"/>
              </a:ext>
            </a:extLst>
          </p:cNvPr>
          <p:cNvPicPr>
            <a:picLocks noChangeAspect="1"/>
          </p:cNvPicPr>
          <p:nvPr/>
        </p:nvPicPr>
        <p:blipFill>
          <a:blip r:embed="rId8"/>
          <a:stretch>
            <a:fillRect/>
          </a:stretch>
        </p:blipFill>
        <p:spPr>
          <a:xfrm rot="999527">
            <a:off x="8915146" y="4433729"/>
            <a:ext cx="2897507" cy="2159549"/>
          </a:xfrm>
          <a:prstGeom prst="rect">
            <a:avLst/>
          </a:prstGeom>
        </p:spPr>
      </p:pic>
      <p:pic>
        <p:nvPicPr>
          <p:cNvPr id="36" name="Imagem 35" descr="Desenho preto e branco&#10;&#10;Descrição gerada automaticamente com confiança média">
            <a:extLst>
              <a:ext uri="{FF2B5EF4-FFF2-40B4-BE49-F238E27FC236}">
                <a16:creationId xmlns:a16="http://schemas.microsoft.com/office/drawing/2014/main" id="{1E8AA126-2F57-F501-85EE-F7C0CFAC852C}"/>
              </a:ext>
            </a:extLst>
          </p:cNvPr>
          <p:cNvPicPr>
            <a:picLocks noChangeAspect="1"/>
          </p:cNvPicPr>
          <p:nvPr/>
        </p:nvPicPr>
        <p:blipFill>
          <a:blip r:embed="rId9"/>
          <a:stretch>
            <a:fillRect/>
          </a:stretch>
        </p:blipFill>
        <p:spPr>
          <a:xfrm rot="20869856">
            <a:off x="4166664" y="1180361"/>
            <a:ext cx="2297065" cy="1737155"/>
          </a:xfrm>
          <a:prstGeom prst="rect">
            <a:avLst/>
          </a:prstGeom>
        </p:spPr>
      </p:pic>
      <p:pic>
        <p:nvPicPr>
          <p:cNvPr id="38" name="Imagem 37" descr="Imagem de vídeo game&#10;&#10;Descrição gerada automaticamente">
            <a:extLst>
              <a:ext uri="{FF2B5EF4-FFF2-40B4-BE49-F238E27FC236}">
                <a16:creationId xmlns:a16="http://schemas.microsoft.com/office/drawing/2014/main" id="{14AD8E78-1DE9-DC1B-8EF8-E5BB343E8C79}"/>
              </a:ext>
            </a:extLst>
          </p:cNvPr>
          <p:cNvPicPr>
            <a:picLocks noChangeAspect="1"/>
          </p:cNvPicPr>
          <p:nvPr/>
        </p:nvPicPr>
        <p:blipFill>
          <a:blip r:embed="rId10"/>
          <a:stretch>
            <a:fillRect/>
          </a:stretch>
        </p:blipFill>
        <p:spPr>
          <a:xfrm>
            <a:off x="8938568" y="2128429"/>
            <a:ext cx="3231591" cy="1984399"/>
          </a:xfrm>
          <a:prstGeom prst="rect">
            <a:avLst/>
          </a:prstGeom>
        </p:spPr>
      </p:pic>
    </p:spTree>
    <p:extLst>
      <p:ext uri="{BB962C8B-B14F-4D97-AF65-F5344CB8AC3E}">
        <p14:creationId xmlns:p14="http://schemas.microsoft.com/office/powerpoint/2010/main" val="1176716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Digital financial graph">
            <a:extLst>
              <a:ext uri="{FF2B5EF4-FFF2-40B4-BE49-F238E27FC236}">
                <a16:creationId xmlns:a16="http://schemas.microsoft.com/office/drawing/2014/main" id="{CC32693F-3858-5D3E-435C-766A51F35858}"/>
              </a:ext>
            </a:extLst>
          </p:cNvPr>
          <p:cNvPicPr>
            <a:picLocks noChangeAspect="1"/>
          </p:cNvPicPr>
          <p:nvPr/>
        </p:nvPicPr>
        <p:blipFill>
          <a:blip r:embed="rId3"/>
          <a:srcRect l="36231" r="20945"/>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pic>
        <p:nvPicPr>
          <p:cNvPr id="6" name="Picture 3" descr="Um respingo de cores em uma superfície branca">
            <a:extLst>
              <a:ext uri="{FF2B5EF4-FFF2-40B4-BE49-F238E27FC236}">
                <a16:creationId xmlns:a16="http://schemas.microsoft.com/office/drawing/2014/main" id="{9B3B4F53-F001-92A9-3076-7CAE6581CB31}"/>
              </a:ext>
            </a:extLst>
          </p:cNvPr>
          <p:cNvPicPr>
            <a:picLocks noChangeAspect="1"/>
          </p:cNvPicPr>
          <p:nvPr/>
        </p:nvPicPr>
        <p:blipFill>
          <a:blip r:embed="rId4">
            <a:alphaModFix amt="20000"/>
          </a:blip>
          <a:srcRect l="-1" r="38322"/>
          <a:stretch/>
        </p:blipFill>
        <p:spPr>
          <a:xfrm>
            <a:off x="0" y="0"/>
            <a:ext cx="6967018" cy="6857990"/>
          </a:xfrm>
          <a:prstGeom prst="rect">
            <a:avLst/>
          </a:prstGeom>
        </p:spPr>
      </p:pic>
      <p:sp>
        <p:nvSpPr>
          <p:cNvPr id="3" name="Espaço Reservado para Conteúdo 2">
            <a:extLst>
              <a:ext uri="{FF2B5EF4-FFF2-40B4-BE49-F238E27FC236}">
                <a16:creationId xmlns:a16="http://schemas.microsoft.com/office/drawing/2014/main" id="{609A8B45-B1CD-1FCB-FEFA-9AAD20168067}"/>
              </a:ext>
            </a:extLst>
          </p:cNvPr>
          <p:cNvSpPr>
            <a:spLocks noGrp="1"/>
          </p:cNvSpPr>
          <p:nvPr>
            <p:ph idx="1"/>
          </p:nvPr>
        </p:nvSpPr>
        <p:spPr>
          <a:xfrm>
            <a:off x="369278" y="1424354"/>
            <a:ext cx="6179440" cy="5409855"/>
          </a:xfrm>
        </p:spPr>
        <p:txBody>
          <a:bodyPr>
            <a:normAutofit fontScale="85000" lnSpcReduction="10000"/>
          </a:bodyPr>
          <a:lstStyle/>
          <a:p>
            <a:pPr algn="just">
              <a:lnSpc>
                <a:spcPct val="110000"/>
              </a:lnSpc>
            </a:pPr>
            <a:r>
              <a:rPr lang="en-CA" sz="1900" b="1"/>
              <a:t>Music Information Retrieval</a:t>
            </a:r>
            <a:r>
              <a:rPr lang="en-CA" sz="1900" b="1">
                <a:sym typeface="Wingdings" pitchFamily="2" charset="2"/>
              </a:rPr>
              <a:t> (MIR):</a:t>
            </a:r>
          </a:p>
          <a:p>
            <a:pPr marL="0" indent="0" algn="just">
              <a:lnSpc>
                <a:spcPct val="110000"/>
              </a:lnSpc>
              <a:buNone/>
            </a:pPr>
            <a:r>
              <a:rPr lang="en-CA" sz="1900">
                <a:sym typeface="Wingdings" pitchFamily="2" charset="2"/>
              </a:rPr>
              <a:t>Focuses on the development of efficient and effective methods and technology for extracting useful information from music data.</a:t>
            </a:r>
          </a:p>
          <a:p>
            <a:pPr marL="0" indent="0" algn="just">
              <a:lnSpc>
                <a:spcPct val="110000"/>
              </a:lnSpc>
              <a:buNone/>
            </a:pPr>
            <a:r>
              <a:rPr lang="en-CA" sz="1900">
                <a:sym typeface="Wingdings" pitchFamily="2" charset="2"/>
              </a:rPr>
              <a:t>Many MIR approaches have focused on the analysis of audio signals, but visualizations can also be obtained from other time series data, such as MIDI and motion data (</a:t>
            </a:r>
            <a:r>
              <a:rPr lang="en-CA" sz="1900" err="1">
                <a:sym typeface="Wingdings" pitchFamily="2" charset="2"/>
              </a:rPr>
              <a:t>Agres</a:t>
            </a:r>
            <a:r>
              <a:rPr lang="en-CA" sz="1900">
                <a:sym typeface="Wingdings" pitchFamily="2" charset="2"/>
              </a:rPr>
              <a:t> et al., 2022)</a:t>
            </a:r>
          </a:p>
          <a:p>
            <a:pPr algn="just">
              <a:lnSpc>
                <a:spcPct val="110000"/>
              </a:lnSpc>
            </a:pPr>
            <a:r>
              <a:rPr lang="en-CA" sz="1900" b="1">
                <a:sym typeface="Wingdings" pitchFamily="2" charset="2"/>
              </a:rPr>
              <a:t>Musical Instrument Digital Interface (MIDI):</a:t>
            </a:r>
          </a:p>
          <a:p>
            <a:pPr marL="0" indent="0" algn="just">
              <a:lnSpc>
                <a:spcPct val="110000"/>
              </a:lnSpc>
              <a:buNone/>
            </a:pPr>
            <a:r>
              <a:rPr lang="en-CA" sz="1900"/>
              <a:t>There are MIDI drum pads, wind controllers, guitar, and other string controllers, as well as pitch-to-MIDI conversion systems designed to take input from a microphone and convert the signal into MIDI information. (Clarke, 2004) </a:t>
            </a:r>
          </a:p>
          <a:p>
            <a:pPr algn="just">
              <a:lnSpc>
                <a:spcPct val="110000"/>
              </a:lnSpc>
            </a:pPr>
            <a:r>
              <a:rPr lang="en-CA" sz="1900" b="1"/>
              <a:t>Music Therapy Toolbox (MTTB):</a:t>
            </a:r>
          </a:p>
          <a:p>
            <a:pPr marL="0" indent="0" algn="just">
              <a:lnSpc>
                <a:spcPct val="110000"/>
              </a:lnSpc>
              <a:buNone/>
            </a:pPr>
            <a:r>
              <a:rPr lang="en-CA" sz="1900"/>
              <a:t>A</a:t>
            </a:r>
            <a:r>
              <a:rPr lang="en-CA" sz="1900" b="0" i="0" u="none" strike="noStrike">
                <a:effectLst/>
              </a:rPr>
              <a:t>nalyzes MIDI data from music therapy improvisations for quantitative analysis. However, it uses expensive software such as  MATLAB (MathWorks Inc.), which is mainly inaccessible to most music therapists who usually do not have regular training in these tools. (</a:t>
            </a:r>
            <a:r>
              <a:rPr lang="en-CA" sz="1900" b="0" i="0" u="none" strike="noStrike" err="1">
                <a:effectLst/>
              </a:rPr>
              <a:t>Erkkilä</a:t>
            </a:r>
            <a:r>
              <a:rPr lang="en-CA" sz="1900" b="0" i="0" u="none" strike="noStrike">
                <a:effectLst/>
              </a:rPr>
              <a:t>, 2007). </a:t>
            </a:r>
            <a:endParaRPr lang="en-CA" sz="1900"/>
          </a:p>
        </p:txBody>
      </p:sp>
      <p:sp>
        <p:nvSpPr>
          <p:cNvPr id="2" name="Título 1">
            <a:extLst>
              <a:ext uri="{FF2B5EF4-FFF2-40B4-BE49-F238E27FC236}">
                <a16:creationId xmlns:a16="http://schemas.microsoft.com/office/drawing/2014/main" id="{1A3D2B5B-5F1C-821B-252F-7524726CA9F6}"/>
              </a:ext>
            </a:extLst>
          </p:cNvPr>
          <p:cNvSpPr>
            <a:spLocks noGrp="1"/>
          </p:cNvSpPr>
          <p:nvPr>
            <p:ph type="title"/>
          </p:nvPr>
        </p:nvSpPr>
        <p:spPr>
          <a:xfrm>
            <a:off x="217715" y="23791"/>
            <a:ext cx="4855352" cy="1184646"/>
          </a:xfrm>
        </p:spPr>
        <p:txBody>
          <a:bodyPr>
            <a:normAutofit/>
          </a:bodyPr>
          <a:lstStyle/>
          <a:p>
            <a:r>
              <a:rPr lang="en-CA"/>
              <a:t>Researching ways to extract precise results</a:t>
            </a:r>
          </a:p>
        </p:txBody>
      </p:sp>
    </p:spTree>
    <p:extLst>
      <p:ext uri="{BB962C8B-B14F-4D97-AF65-F5344CB8AC3E}">
        <p14:creationId xmlns:p14="http://schemas.microsoft.com/office/powerpoint/2010/main" val="402993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Desenho de um piano&#10;&#10;Descrição gerada automaticamente com confiança baixa">
            <a:extLst>
              <a:ext uri="{FF2B5EF4-FFF2-40B4-BE49-F238E27FC236}">
                <a16:creationId xmlns:a16="http://schemas.microsoft.com/office/drawing/2014/main" id="{CF1D0490-305C-B5AD-0D02-86CCBF7A5A7F}"/>
              </a:ext>
            </a:extLst>
          </p:cNvPr>
          <p:cNvPicPr>
            <a:picLocks noChangeAspect="1"/>
          </p:cNvPicPr>
          <p:nvPr/>
        </p:nvPicPr>
        <p:blipFill>
          <a:blip r:embed="rId2">
            <a:grayscl/>
            <a:alphaModFix amt="30000"/>
            <a:extLst>
              <a:ext uri="{BEBA8EAE-BF5A-486C-A8C5-ECC9F3942E4B}">
                <a14:imgProps xmlns:a14="http://schemas.microsoft.com/office/drawing/2010/main">
                  <a14:imgLayer r:embed="rId3">
                    <a14:imgEffect>
                      <a14:sharpenSoften amount="50000"/>
                    </a14:imgEffect>
                  </a14:imgLayer>
                </a14:imgProps>
              </a:ext>
            </a:extLst>
          </a:blip>
          <a:srcRect t="291" b="-1"/>
          <a:stretch/>
        </p:blipFill>
        <p:spPr>
          <a:xfrm>
            <a:off x="5219759" y="0"/>
            <a:ext cx="6967018" cy="6864305"/>
          </a:xfrm>
          <a:prstGeom prst="rect">
            <a:avLst/>
          </a:prstGeom>
        </p:spPr>
      </p:pic>
      <p:sp>
        <p:nvSpPr>
          <p:cNvPr id="11" name="Freeform: Shape 1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3D art of a person">
            <a:extLst>
              <a:ext uri="{FF2B5EF4-FFF2-40B4-BE49-F238E27FC236}">
                <a16:creationId xmlns:a16="http://schemas.microsoft.com/office/drawing/2014/main" id="{56F5EDCA-E49A-509A-7878-818320D21BE8}"/>
              </a:ext>
            </a:extLst>
          </p:cNvPr>
          <p:cNvPicPr>
            <a:picLocks noChangeAspect="1"/>
          </p:cNvPicPr>
          <p:nvPr/>
        </p:nvPicPr>
        <p:blipFill>
          <a:blip r:embed="rId4"/>
          <a:srcRect r="23870"/>
          <a:stretch/>
        </p:blipFill>
        <p:spPr>
          <a:xfrm flipH="1">
            <a:off x="0" y="-6305"/>
            <a:ext cx="5233238"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
        <p:nvSpPr>
          <p:cNvPr id="2" name="Título 1">
            <a:extLst>
              <a:ext uri="{FF2B5EF4-FFF2-40B4-BE49-F238E27FC236}">
                <a16:creationId xmlns:a16="http://schemas.microsoft.com/office/drawing/2014/main" id="{526ECD67-EBCD-6A9E-55ED-A182DA0E981F}"/>
              </a:ext>
            </a:extLst>
          </p:cNvPr>
          <p:cNvSpPr>
            <a:spLocks noGrp="1"/>
          </p:cNvSpPr>
          <p:nvPr>
            <p:ph type="title"/>
          </p:nvPr>
        </p:nvSpPr>
        <p:spPr>
          <a:xfrm>
            <a:off x="5782630" y="447540"/>
            <a:ext cx="6134136" cy="1507375"/>
          </a:xfrm>
        </p:spPr>
        <p:txBody>
          <a:bodyPr>
            <a:normAutofit/>
          </a:bodyPr>
          <a:lstStyle/>
          <a:p>
            <a:r>
              <a:rPr lang="en-CA" sz="4000"/>
              <a:t>The limitations of MIDI</a:t>
            </a:r>
          </a:p>
        </p:txBody>
      </p:sp>
      <p:sp>
        <p:nvSpPr>
          <p:cNvPr id="3" name="Espaço Reservado para Conteúdo 2">
            <a:extLst>
              <a:ext uri="{FF2B5EF4-FFF2-40B4-BE49-F238E27FC236}">
                <a16:creationId xmlns:a16="http://schemas.microsoft.com/office/drawing/2014/main" id="{597338AE-F21A-7AAB-63EA-571B1DEAC6B2}"/>
              </a:ext>
            </a:extLst>
          </p:cNvPr>
          <p:cNvSpPr>
            <a:spLocks noGrp="1"/>
          </p:cNvSpPr>
          <p:nvPr>
            <p:ph idx="1"/>
          </p:nvPr>
        </p:nvSpPr>
        <p:spPr>
          <a:xfrm>
            <a:off x="5233238" y="2402455"/>
            <a:ext cx="6683528" cy="3199131"/>
          </a:xfrm>
          <a:solidFill>
            <a:srgbClr val="D9D9D9">
              <a:alpha val="61176"/>
            </a:srgbClr>
          </a:solidFill>
        </p:spPr>
        <p:txBody>
          <a:bodyPr>
            <a:normAutofit lnSpcReduction="10000"/>
          </a:bodyPr>
          <a:lstStyle/>
          <a:p>
            <a:pPr algn="just"/>
            <a:r>
              <a:rPr lang="en-CA" sz="2000"/>
              <a:t>Expression, interpretation, timbre, and other musical elements;</a:t>
            </a:r>
          </a:p>
          <a:p>
            <a:pPr algn="just"/>
            <a:r>
              <a:rPr lang="en-CA" sz="2000"/>
              <a:t>Physical and social dimensions of the performance, such as interactions with listeners and a wide range of visual data, like the performer’s facial expressions, can also be considered. </a:t>
            </a:r>
          </a:p>
          <a:p>
            <a:pPr algn="just"/>
            <a:r>
              <a:rPr lang="en-CA" sz="2000"/>
              <a:t>Some of these behaviours have been studied independently.</a:t>
            </a:r>
          </a:p>
        </p:txBody>
      </p:sp>
      <p:sp>
        <p:nvSpPr>
          <p:cNvPr id="7" name="CaixaDeTexto 6">
            <a:extLst>
              <a:ext uri="{FF2B5EF4-FFF2-40B4-BE49-F238E27FC236}">
                <a16:creationId xmlns:a16="http://schemas.microsoft.com/office/drawing/2014/main" id="{8ACDF258-5269-D7BD-9809-ADA297E0D88B}"/>
              </a:ext>
            </a:extLst>
          </p:cNvPr>
          <p:cNvSpPr txBox="1"/>
          <p:nvPr/>
        </p:nvSpPr>
        <p:spPr>
          <a:xfrm>
            <a:off x="6515979" y="5859895"/>
            <a:ext cx="2187289" cy="369332"/>
          </a:xfrm>
          <a:prstGeom prst="rect">
            <a:avLst/>
          </a:prstGeom>
          <a:noFill/>
        </p:spPr>
        <p:txBody>
          <a:bodyPr wrap="square">
            <a:spAutoFit/>
          </a:bodyPr>
          <a:lstStyle/>
          <a:p>
            <a:r>
              <a:rPr lang="pt-BR" b="0" i="0" u="none" strike="noStrike">
                <a:solidFill>
                  <a:srgbClr val="222222"/>
                </a:solidFill>
                <a:effectLst/>
                <a:latin typeface="Arial" panose="020B0604020202020204" pitchFamily="34" charset="0"/>
              </a:rPr>
              <a:t>Clarke, E. (2004)</a:t>
            </a:r>
            <a:endParaRPr lang="en-CA"/>
          </a:p>
        </p:txBody>
      </p:sp>
    </p:spTree>
    <p:extLst>
      <p:ext uri="{BB962C8B-B14F-4D97-AF65-F5344CB8AC3E}">
        <p14:creationId xmlns:p14="http://schemas.microsoft.com/office/powerpoint/2010/main" val="371122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8D526CB-D90A-26EC-86C6-CCE05B1FDDE8}"/>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50000"/>
                    </a14:imgEffect>
                  </a14:imgLayer>
                </a14:imgProps>
              </a:ext>
            </a:extLst>
          </a:blip>
          <a:srcRect l="-23657" t="9597" r="4521"/>
          <a:stretch/>
        </p:blipFill>
        <p:spPr>
          <a:xfrm rot="5400000">
            <a:off x="-2226159" y="-2841141"/>
            <a:ext cx="11937999" cy="7485681"/>
          </a:xfrm>
          <a:custGeom>
            <a:avLst/>
            <a:gdLst/>
            <a:ahLst/>
            <a:cxnLst/>
            <a:rect l="l" t="t" r="r" b="b"/>
            <a:pathLst>
              <a:path w="12192000" h="6869465">
                <a:moveTo>
                  <a:pt x="0" y="0"/>
                </a:moveTo>
                <a:lnTo>
                  <a:pt x="12192000" y="0"/>
                </a:lnTo>
                <a:lnTo>
                  <a:pt x="12192000" y="6869465"/>
                </a:lnTo>
                <a:lnTo>
                  <a:pt x="0" y="6869465"/>
                </a:lnTo>
                <a:lnTo>
                  <a:pt x="0" y="6863732"/>
                </a:lnTo>
                <a:lnTo>
                  <a:pt x="4932327" y="6863732"/>
                </a:lnTo>
                <a:cubicBezTo>
                  <a:pt x="4954877" y="6844178"/>
                  <a:pt x="4935833" y="6829974"/>
                  <a:pt x="4936345" y="6816748"/>
                </a:cubicBezTo>
                <a:cubicBezTo>
                  <a:pt x="4936312" y="6799528"/>
                  <a:pt x="4931898" y="6779603"/>
                  <a:pt x="4932126" y="6760410"/>
                </a:cubicBezTo>
                <a:cubicBezTo>
                  <a:pt x="4926077" y="6749685"/>
                  <a:pt x="4932001" y="6711896"/>
                  <a:pt x="4937718" y="6701587"/>
                </a:cubicBezTo>
                <a:lnTo>
                  <a:pt x="4945023" y="6546523"/>
                </a:lnTo>
                <a:cubicBezTo>
                  <a:pt x="4946832" y="6537043"/>
                  <a:pt x="4955195" y="6509469"/>
                  <a:pt x="4956904" y="6492808"/>
                </a:cubicBezTo>
                <a:cubicBezTo>
                  <a:pt x="4955641" y="6460681"/>
                  <a:pt x="4976208" y="6483038"/>
                  <a:pt x="4955275" y="6446550"/>
                </a:cubicBezTo>
                <a:cubicBezTo>
                  <a:pt x="4970945" y="6394741"/>
                  <a:pt x="4947280" y="6365587"/>
                  <a:pt x="4974244" y="6323398"/>
                </a:cubicBezTo>
                <a:cubicBezTo>
                  <a:pt x="4984292" y="6261152"/>
                  <a:pt x="4978212" y="6193684"/>
                  <a:pt x="4986573" y="6130212"/>
                </a:cubicBezTo>
                <a:cubicBezTo>
                  <a:pt x="5004193" y="6090127"/>
                  <a:pt x="5021814" y="5947959"/>
                  <a:pt x="5028896" y="5868576"/>
                </a:cubicBezTo>
                <a:cubicBezTo>
                  <a:pt x="5016349" y="5805170"/>
                  <a:pt x="5049571" y="5720876"/>
                  <a:pt x="5029063" y="5653911"/>
                </a:cubicBezTo>
                <a:cubicBezTo>
                  <a:pt x="5025700" y="5619750"/>
                  <a:pt x="5006795" y="5599588"/>
                  <a:pt x="5015843" y="5566802"/>
                </a:cubicBezTo>
                <a:cubicBezTo>
                  <a:pt x="5012621" y="5534829"/>
                  <a:pt x="5003029" y="5507888"/>
                  <a:pt x="5005713" y="5480235"/>
                </a:cubicBezTo>
                <a:cubicBezTo>
                  <a:pt x="5001934" y="5451315"/>
                  <a:pt x="4997427" y="5413228"/>
                  <a:pt x="4993171" y="5393279"/>
                </a:cubicBezTo>
                <a:lnTo>
                  <a:pt x="4980173" y="5360539"/>
                </a:lnTo>
                <a:cubicBezTo>
                  <a:pt x="4979917" y="5349854"/>
                  <a:pt x="4979663" y="5339169"/>
                  <a:pt x="4979406" y="5328484"/>
                </a:cubicBezTo>
                <a:lnTo>
                  <a:pt x="4947869" y="5195405"/>
                </a:lnTo>
                <a:lnTo>
                  <a:pt x="4950024" y="5170341"/>
                </a:lnTo>
                <a:lnTo>
                  <a:pt x="4953441" y="5156299"/>
                </a:lnTo>
                <a:cubicBezTo>
                  <a:pt x="4954123" y="5094348"/>
                  <a:pt x="4954804" y="5032398"/>
                  <a:pt x="4955487" y="4970447"/>
                </a:cubicBezTo>
                <a:cubicBezTo>
                  <a:pt x="4958473" y="4924609"/>
                  <a:pt x="4954747" y="4919416"/>
                  <a:pt x="4955544" y="4863880"/>
                </a:cubicBezTo>
                <a:cubicBezTo>
                  <a:pt x="4954223" y="4819347"/>
                  <a:pt x="4953787" y="4748760"/>
                  <a:pt x="4947559" y="4703250"/>
                </a:cubicBezTo>
                <a:cubicBezTo>
                  <a:pt x="4931239" y="4672612"/>
                  <a:pt x="4924318" y="4541683"/>
                  <a:pt x="4917599" y="4500294"/>
                </a:cubicBezTo>
                <a:lnTo>
                  <a:pt x="4907243" y="4454917"/>
                </a:lnTo>
                <a:cubicBezTo>
                  <a:pt x="4905526" y="4448563"/>
                  <a:pt x="4906613" y="4379705"/>
                  <a:pt x="4907098" y="4371871"/>
                </a:cubicBezTo>
                <a:cubicBezTo>
                  <a:pt x="4890988" y="4197315"/>
                  <a:pt x="4876740" y="4243259"/>
                  <a:pt x="4869508" y="4193393"/>
                </a:cubicBezTo>
                <a:lnTo>
                  <a:pt x="4861739" y="4134589"/>
                </a:lnTo>
                <a:cubicBezTo>
                  <a:pt x="4838172" y="4101669"/>
                  <a:pt x="4843583" y="4086200"/>
                  <a:pt x="4834170" y="4067311"/>
                </a:cubicBezTo>
                <a:cubicBezTo>
                  <a:pt x="4818449" y="4020047"/>
                  <a:pt x="4800275" y="4009156"/>
                  <a:pt x="4790989" y="3993885"/>
                </a:cubicBezTo>
                <a:cubicBezTo>
                  <a:pt x="4782363" y="3993084"/>
                  <a:pt x="4782242" y="3982976"/>
                  <a:pt x="4778453" y="3975684"/>
                </a:cubicBezTo>
                <a:cubicBezTo>
                  <a:pt x="4769321" y="3971191"/>
                  <a:pt x="4758059" y="3933641"/>
                  <a:pt x="4758135" y="3920131"/>
                </a:cubicBezTo>
                <a:lnTo>
                  <a:pt x="4720476" y="3820102"/>
                </a:lnTo>
                <a:cubicBezTo>
                  <a:pt x="4716421" y="3816423"/>
                  <a:pt x="4690934" y="3772161"/>
                  <a:pt x="4687630" y="3767757"/>
                </a:cubicBezTo>
                <a:cubicBezTo>
                  <a:pt x="4647375" y="3558546"/>
                  <a:pt x="4654192" y="3642476"/>
                  <a:pt x="4630748" y="3566511"/>
                </a:cubicBezTo>
                <a:lnTo>
                  <a:pt x="4612614" y="3520370"/>
                </a:lnTo>
                <a:cubicBezTo>
                  <a:pt x="4611978" y="3460083"/>
                  <a:pt x="4594531" y="3496400"/>
                  <a:pt x="4610707" y="3459431"/>
                </a:cubicBezTo>
                <a:cubicBezTo>
                  <a:pt x="4599690" y="3413406"/>
                  <a:pt x="4569527" y="3328058"/>
                  <a:pt x="4557730" y="3264205"/>
                </a:cubicBezTo>
                <a:cubicBezTo>
                  <a:pt x="4546771" y="3214122"/>
                  <a:pt x="4546855" y="3187360"/>
                  <a:pt x="4539924" y="3129067"/>
                </a:cubicBezTo>
                <a:cubicBezTo>
                  <a:pt x="4499078" y="2924257"/>
                  <a:pt x="4507775" y="2900002"/>
                  <a:pt x="4494496" y="2844037"/>
                </a:cubicBezTo>
                <a:cubicBezTo>
                  <a:pt x="4480840" y="2820455"/>
                  <a:pt x="4481766" y="2819423"/>
                  <a:pt x="4460253" y="2793277"/>
                </a:cubicBezTo>
                <a:cubicBezTo>
                  <a:pt x="4460293" y="2792857"/>
                  <a:pt x="4460334" y="2792440"/>
                  <a:pt x="4460374" y="2792022"/>
                </a:cubicBezTo>
                <a:cubicBezTo>
                  <a:pt x="4450410" y="2725396"/>
                  <a:pt x="4422768" y="2611146"/>
                  <a:pt x="4430482" y="2592145"/>
                </a:cubicBezTo>
                <a:cubicBezTo>
                  <a:pt x="4420977" y="2538605"/>
                  <a:pt x="4406958" y="2503050"/>
                  <a:pt x="4403347" y="2470784"/>
                </a:cubicBezTo>
                <a:cubicBezTo>
                  <a:pt x="4403625" y="2469144"/>
                  <a:pt x="4380771" y="2411406"/>
                  <a:pt x="4381053" y="2409766"/>
                </a:cubicBezTo>
                <a:lnTo>
                  <a:pt x="4366650" y="2374381"/>
                </a:lnTo>
                <a:cubicBezTo>
                  <a:pt x="4354764" y="2340371"/>
                  <a:pt x="4344841" y="2342080"/>
                  <a:pt x="4340811" y="2293782"/>
                </a:cubicBezTo>
                <a:lnTo>
                  <a:pt x="4336437" y="2209654"/>
                </a:lnTo>
                <a:cubicBezTo>
                  <a:pt x="4336626" y="2183198"/>
                  <a:pt x="4331827" y="2147175"/>
                  <a:pt x="4332596" y="2097942"/>
                </a:cubicBezTo>
                <a:cubicBezTo>
                  <a:pt x="4331413" y="2040556"/>
                  <a:pt x="4334167" y="2024671"/>
                  <a:pt x="4335156" y="1959502"/>
                </a:cubicBezTo>
                <a:cubicBezTo>
                  <a:pt x="4355169" y="1909240"/>
                  <a:pt x="4334621" y="1899757"/>
                  <a:pt x="4342459" y="1843304"/>
                </a:cubicBezTo>
                <a:cubicBezTo>
                  <a:pt x="4323188" y="1767970"/>
                  <a:pt x="4341543" y="1709926"/>
                  <a:pt x="4335862" y="1678241"/>
                </a:cubicBezTo>
                <a:cubicBezTo>
                  <a:pt x="4358303" y="1686421"/>
                  <a:pt x="4316693" y="1650992"/>
                  <a:pt x="4341586" y="1648670"/>
                </a:cubicBezTo>
                <a:lnTo>
                  <a:pt x="4335121" y="1530444"/>
                </a:lnTo>
                <a:lnTo>
                  <a:pt x="4319921" y="1447059"/>
                </a:lnTo>
                <a:cubicBezTo>
                  <a:pt x="4323975" y="1435041"/>
                  <a:pt x="4318516" y="1400294"/>
                  <a:pt x="4311218" y="1391417"/>
                </a:cubicBezTo>
                <a:cubicBezTo>
                  <a:pt x="4309788" y="1382890"/>
                  <a:pt x="4318548" y="1369039"/>
                  <a:pt x="4310635" y="1363726"/>
                </a:cubicBezTo>
                <a:cubicBezTo>
                  <a:pt x="4306367" y="1345147"/>
                  <a:pt x="4300478" y="1312123"/>
                  <a:pt x="4295428" y="1284707"/>
                </a:cubicBezTo>
                <a:cubicBezTo>
                  <a:pt x="4305903" y="1270581"/>
                  <a:pt x="4295764" y="1246609"/>
                  <a:pt x="4294084" y="1208753"/>
                </a:cubicBezTo>
                <a:cubicBezTo>
                  <a:pt x="4293843" y="1179683"/>
                  <a:pt x="4285650" y="1146196"/>
                  <a:pt x="4290055" y="1100759"/>
                </a:cubicBezTo>
                <a:cubicBezTo>
                  <a:pt x="4311757" y="1052944"/>
                  <a:pt x="4302600" y="968080"/>
                  <a:pt x="4306769" y="926605"/>
                </a:cubicBezTo>
                <a:cubicBezTo>
                  <a:pt x="4309528" y="887466"/>
                  <a:pt x="4307447" y="916383"/>
                  <a:pt x="4304646" y="892119"/>
                </a:cubicBezTo>
                <a:cubicBezTo>
                  <a:pt x="4298906" y="862313"/>
                  <a:pt x="4286356" y="825479"/>
                  <a:pt x="4280184" y="788250"/>
                </a:cubicBezTo>
                <a:cubicBezTo>
                  <a:pt x="4275629" y="645614"/>
                  <a:pt x="4270483" y="653700"/>
                  <a:pt x="4265528" y="607803"/>
                </a:cubicBezTo>
                <a:cubicBezTo>
                  <a:pt x="4266555" y="576644"/>
                  <a:pt x="4255504" y="548004"/>
                  <a:pt x="4250448" y="512866"/>
                </a:cubicBezTo>
                <a:cubicBezTo>
                  <a:pt x="4226489" y="447977"/>
                  <a:pt x="4214139" y="399629"/>
                  <a:pt x="4204265" y="361348"/>
                </a:cubicBezTo>
                <a:cubicBezTo>
                  <a:pt x="4214896" y="343611"/>
                  <a:pt x="4189301" y="362369"/>
                  <a:pt x="4191203" y="283180"/>
                </a:cubicBezTo>
                <a:cubicBezTo>
                  <a:pt x="4193843" y="278738"/>
                  <a:pt x="4190376" y="269105"/>
                  <a:pt x="4186487" y="270087"/>
                </a:cubicBezTo>
                <a:cubicBezTo>
                  <a:pt x="4156789" y="131153"/>
                  <a:pt x="4126023" y="113821"/>
                  <a:pt x="4107290" y="49653"/>
                </a:cubicBezTo>
                <a:cubicBezTo>
                  <a:pt x="4103468" y="39460"/>
                  <a:pt x="4100491" y="27294"/>
                  <a:pt x="4097659" y="13662"/>
                </a:cubicBezTo>
                <a:lnTo>
                  <a:pt x="4096109" y="5732"/>
                </a:lnTo>
                <a:lnTo>
                  <a:pt x="0" y="5732"/>
                </a:lnTo>
                <a:close/>
              </a:path>
            </a:pathLst>
          </a:custGeom>
        </p:spPr>
      </p:pic>
      <p:sp>
        <p:nvSpPr>
          <p:cNvPr id="21" name="Freeform: Shape 2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Hourglass and a calendar">
            <a:extLst>
              <a:ext uri="{FF2B5EF4-FFF2-40B4-BE49-F238E27FC236}">
                <a16:creationId xmlns:a16="http://schemas.microsoft.com/office/drawing/2014/main" id="{763A26FA-296B-7291-714A-C1A0E072D43F}"/>
              </a:ext>
            </a:extLst>
          </p:cNvPr>
          <p:cNvPicPr>
            <a:picLocks noChangeAspect="1"/>
          </p:cNvPicPr>
          <p:nvPr/>
        </p:nvPicPr>
        <p:blipFill>
          <a:blip r:embed="rId4"/>
          <a:srcRect l="47286" r="1707" b="1"/>
          <a:stretch/>
        </p:blipFill>
        <p:spPr>
          <a:xfrm>
            <a:off x="7485682" y="0"/>
            <a:ext cx="4706318"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graphicFrame>
        <p:nvGraphicFramePr>
          <p:cNvPr id="15" name="Espaço Reservado para Conteúdo 2">
            <a:extLst>
              <a:ext uri="{FF2B5EF4-FFF2-40B4-BE49-F238E27FC236}">
                <a16:creationId xmlns:a16="http://schemas.microsoft.com/office/drawing/2014/main" id="{E273F477-A320-2BD2-FA34-98F9D6049D9C}"/>
              </a:ext>
            </a:extLst>
          </p:cNvPr>
          <p:cNvGraphicFramePr/>
          <p:nvPr>
            <p:extLst>
              <p:ext uri="{D42A27DB-BD31-4B8C-83A1-F6EECF244321}">
                <p14:modId xmlns:p14="http://schemas.microsoft.com/office/powerpoint/2010/main" val="1988922463"/>
              </p:ext>
            </p:extLst>
          </p:nvPr>
        </p:nvGraphicFramePr>
        <p:xfrm>
          <a:off x="232474" y="2411818"/>
          <a:ext cx="7516678" cy="35135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ítulo 1">
            <a:extLst>
              <a:ext uri="{FF2B5EF4-FFF2-40B4-BE49-F238E27FC236}">
                <a16:creationId xmlns:a16="http://schemas.microsoft.com/office/drawing/2014/main" id="{1A4A9B80-A43E-9FCF-E383-DBD23664BD71}"/>
              </a:ext>
            </a:extLst>
          </p:cNvPr>
          <p:cNvSpPr>
            <a:spLocks noGrp="1"/>
          </p:cNvSpPr>
          <p:nvPr>
            <p:ph type="title"/>
          </p:nvPr>
        </p:nvSpPr>
        <p:spPr>
          <a:xfrm>
            <a:off x="1077362" y="720435"/>
            <a:ext cx="4855352" cy="1507375"/>
          </a:xfrm>
        </p:spPr>
        <p:txBody>
          <a:bodyPr>
            <a:normAutofit/>
          </a:bodyPr>
          <a:lstStyle/>
          <a:p>
            <a:r>
              <a:rPr lang="en-CA"/>
              <a:t>Time schedule</a:t>
            </a:r>
          </a:p>
        </p:txBody>
      </p:sp>
    </p:spTree>
    <p:extLst>
      <p:ext uri="{BB962C8B-B14F-4D97-AF65-F5344CB8AC3E}">
        <p14:creationId xmlns:p14="http://schemas.microsoft.com/office/powerpoint/2010/main" val="82751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m 4" descr="Homem sentado em frente a computador&#10;&#10;Descrição gerada automaticamente">
            <a:extLst>
              <a:ext uri="{FF2B5EF4-FFF2-40B4-BE49-F238E27FC236}">
                <a16:creationId xmlns:a16="http://schemas.microsoft.com/office/drawing/2014/main" id="{218BCC1D-E5F7-CDA2-D8B2-7A1A149BF938}"/>
              </a:ext>
            </a:extLst>
          </p:cNvPr>
          <p:cNvPicPr>
            <a:picLocks noChangeAspect="1"/>
          </p:cNvPicPr>
          <p:nvPr/>
        </p:nvPicPr>
        <p:blipFill>
          <a:blip r:embed="rId4"/>
          <a:srcRect t="1485" r="2" b="2"/>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pic>
        <p:nvPicPr>
          <p:cNvPr id="8" name="Picture 3" descr="Tela de fundo abstrata de fumaça">
            <a:extLst>
              <a:ext uri="{FF2B5EF4-FFF2-40B4-BE49-F238E27FC236}">
                <a16:creationId xmlns:a16="http://schemas.microsoft.com/office/drawing/2014/main" id="{29905D52-4797-932E-595B-28AE5454A94D}"/>
              </a:ext>
            </a:extLst>
          </p:cNvPr>
          <p:cNvPicPr>
            <a:picLocks noChangeAspect="1"/>
          </p:cNvPicPr>
          <p:nvPr/>
        </p:nvPicPr>
        <p:blipFill>
          <a:blip r:embed="rId5">
            <a:alphaModFix amt="50000"/>
          </a:blip>
          <a:srcRect t="543" r="-3" b="34360"/>
          <a:stretch/>
        </p:blipFill>
        <p:spPr>
          <a:xfrm rot="10800000">
            <a:off x="0" y="-5185"/>
            <a:ext cx="6967018" cy="3342093"/>
          </a:xfrm>
          <a:prstGeom prst="rect">
            <a:avLst/>
          </a:prstGeom>
        </p:spPr>
      </p:pic>
      <p:sp>
        <p:nvSpPr>
          <p:cNvPr id="2" name="Título 1">
            <a:extLst>
              <a:ext uri="{FF2B5EF4-FFF2-40B4-BE49-F238E27FC236}">
                <a16:creationId xmlns:a16="http://schemas.microsoft.com/office/drawing/2014/main" id="{501FE4F3-A8C8-0237-EDF8-3DDAA272062D}"/>
              </a:ext>
            </a:extLst>
          </p:cNvPr>
          <p:cNvSpPr>
            <a:spLocks noGrp="1"/>
          </p:cNvSpPr>
          <p:nvPr>
            <p:ph type="title"/>
          </p:nvPr>
        </p:nvSpPr>
        <p:spPr>
          <a:xfrm>
            <a:off x="1185733" y="28402"/>
            <a:ext cx="4855352" cy="1507375"/>
          </a:xfrm>
        </p:spPr>
        <p:txBody>
          <a:bodyPr>
            <a:normAutofit/>
          </a:bodyPr>
          <a:lstStyle/>
          <a:p>
            <a:r>
              <a:rPr lang="pt-BR">
                <a:latin typeface="Menlo" panose="020B0609030804020204" pitchFamily="49" charset="0"/>
              </a:rPr>
              <a:t>The MIR-MT Project</a:t>
            </a:r>
            <a:br>
              <a:rPr lang="pt-BR">
                <a:effectLst/>
                <a:latin typeface="Menlo" panose="020B0609030804020204" pitchFamily="49" charset="0"/>
              </a:rPr>
            </a:br>
            <a:endParaRPr lang="en-CA"/>
          </a:p>
        </p:txBody>
      </p:sp>
      <p:sp>
        <p:nvSpPr>
          <p:cNvPr id="3" name="Espaço Reservado para Conteúdo 2">
            <a:extLst>
              <a:ext uri="{FF2B5EF4-FFF2-40B4-BE49-F238E27FC236}">
                <a16:creationId xmlns:a16="http://schemas.microsoft.com/office/drawing/2014/main" id="{A3708884-E3B2-5D97-9E48-A86B35AE6E00}"/>
              </a:ext>
            </a:extLst>
          </p:cNvPr>
          <p:cNvSpPr>
            <a:spLocks noGrp="1"/>
          </p:cNvSpPr>
          <p:nvPr>
            <p:ph idx="1"/>
          </p:nvPr>
        </p:nvSpPr>
        <p:spPr>
          <a:xfrm>
            <a:off x="198426" y="1217331"/>
            <a:ext cx="6570166" cy="941169"/>
          </a:xfrm>
        </p:spPr>
        <p:txBody>
          <a:bodyPr>
            <a:noAutofit/>
          </a:bodyPr>
          <a:lstStyle/>
          <a:p>
            <a:pPr marL="0" indent="0">
              <a:lnSpc>
                <a:spcPct val="160000"/>
              </a:lnSpc>
              <a:buNone/>
            </a:pPr>
            <a:r>
              <a:rPr lang="en-CA" sz="1400"/>
              <a:t>Materials:</a:t>
            </a:r>
            <a:br>
              <a:rPr lang="en-CA" sz="1400"/>
            </a:br>
            <a:r>
              <a:rPr lang="en-CA" sz="1400" err="1"/>
              <a:t>iRig</a:t>
            </a:r>
            <a:r>
              <a:rPr lang="en-CA" sz="1400"/>
              <a:t> I/O 25 Keys (IK Multimedia);</a:t>
            </a:r>
            <a:br>
              <a:rPr lang="en-CA" sz="1400"/>
            </a:br>
            <a:r>
              <a:rPr lang="en-CA" sz="1400"/>
              <a:t>Laptop with MAX/MSP and Python installed for data processing;                                     Second Monitor for providing visual feedback to participants</a:t>
            </a:r>
          </a:p>
          <a:p>
            <a:pPr>
              <a:lnSpc>
                <a:spcPct val="110000"/>
              </a:lnSpc>
            </a:pPr>
            <a:endParaRPr lang="en-CA" sz="1400"/>
          </a:p>
        </p:txBody>
      </p:sp>
      <p:sp>
        <p:nvSpPr>
          <p:cNvPr id="24" name="Espaço Reservado para Conteúdo 2">
            <a:extLst>
              <a:ext uri="{FF2B5EF4-FFF2-40B4-BE49-F238E27FC236}">
                <a16:creationId xmlns:a16="http://schemas.microsoft.com/office/drawing/2014/main" id="{521EB787-B825-1753-501C-9793275F51B5}"/>
              </a:ext>
            </a:extLst>
          </p:cNvPr>
          <p:cNvSpPr txBox="1">
            <a:spLocks/>
          </p:cNvSpPr>
          <p:nvPr/>
        </p:nvSpPr>
        <p:spPr>
          <a:xfrm>
            <a:off x="198426" y="2753108"/>
            <a:ext cx="5115601" cy="150737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en-CA" sz="1600"/>
              <a:t>Pilot project with 6 volunteers to test the interface and musical test - started in August 2024;</a:t>
            </a:r>
          </a:p>
          <a:p>
            <a:pPr marL="0" indent="0" algn="just">
              <a:lnSpc>
                <a:spcPct val="110000"/>
              </a:lnSpc>
              <a:buFont typeface="Arial" panose="020B0604020202020204" pitchFamily="34" charset="0"/>
              <a:buNone/>
            </a:pPr>
            <a:r>
              <a:rPr lang="pt-BR" sz="1600" err="1"/>
              <a:t>Conducted</a:t>
            </a:r>
            <a:r>
              <a:rPr lang="pt-BR" sz="1600"/>
              <a:t> </a:t>
            </a:r>
            <a:r>
              <a:rPr lang="pt-BR" sz="1600" err="1"/>
              <a:t>at</a:t>
            </a:r>
            <a:r>
              <a:rPr lang="pt-BR" sz="1600"/>
              <a:t> CEFALA - Center for </a:t>
            </a:r>
            <a:r>
              <a:rPr lang="pt-BR" sz="1600" err="1"/>
              <a:t>Research</a:t>
            </a:r>
            <a:r>
              <a:rPr lang="pt-BR" sz="1600"/>
              <a:t> </a:t>
            </a:r>
            <a:r>
              <a:rPr lang="pt-BR" sz="1600" err="1"/>
              <a:t>on</a:t>
            </a:r>
            <a:r>
              <a:rPr lang="pt-BR" sz="1600"/>
              <a:t> Speech, </a:t>
            </a:r>
            <a:r>
              <a:rPr lang="pt-BR" sz="1600" err="1"/>
              <a:t>Acoustics</a:t>
            </a:r>
            <a:r>
              <a:rPr lang="pt-BR" sz="1600"/>
              <a:t>, </a:t>
            </a:r>
            <a:r>
              <a:rPr lang="pt-BR" sz="1600" err="1"/>
              <a:t>Language</a:t>
            </a:r>
            <a:r>
              <a:rPr lang="pt-BR" sz="1600"/>
              <a:t> &amp; Music. </a:t>
            </a:r>
            <a:r>
              <a:rPr lang="pt-BR" sz="1600" err="1"/>
              <a:t>Department</a:t>
            </a:r>
            <a:r>
              <a:rPr lang="pt-BR" sz="1600"/>
              <a:t> </a:t>
            </a:r>
            <a:r>
              <a:rPr lang="pt-BR" sz="1600" err="1"/>
              <a:t>of</a:t>
            </a:r>
            <a:r>
              <a:rPr lang="pt-BR" sz="1600"/>
              <a:t> </a:t>
            </a:r>
            <a:r>
              <a:rPr lang="pt-BR" sz="1600" err="1"/>
              <a:t>Electronic</a:t>
            </a:r>
            <a:r>
              <a:rPr lang="pt-BR" sz="1600"/>
              <a:t> </a:t>
            </a:r>
            <a:r>
              <a:rPr lang="pt-BR" sz="1600" err="1"/>
              <a:t>Engineering</a:t>
            </a:r>
            <a:r>
              <a:rPr lang="pt-BR" sz="1600"/>
              <a:t> (DELT-UFMG);</a:t>
            </a:r>
            <a:br>
              <a:rPr lang="en-CA" sz="1600"/>
            </a:br>
            <a:br>
              <a:rPr lang="en-CA" sz="1600"/>
            </a:br>
            <a:endParaRPr lang="en-CA" sz="1600"/>
          </a:p>
        </p:txBody>
      </p:sp>
      <p:sp>
        <p:nvSpPr>
          <p:cNvPr id="78" name="Espaço Reservado para Conteúdo 2">
            <a:extLst>
              <a:ext uri="{FF2B5EF4-FFF2-40B4-BE49-F238E27FC236}">
                <a16:creationId xmlns:a16="http://schemas.microsoft.com/office/drawing/2014/main" id="{C1962E82-BCB1-EE0C-F800-16CAE1045CD0}"/>
              </a:ext>
            </a:extLst>
          </p:cNvPr>
          <p:cNvSpPr txBox="1">
            <a:spLocks/>
          </p:cNvSpPr>
          <p:nvPr/>
        </p:nvSpPr>
        <p:spPr>
          <a:xfrm>
            <a:off x="816103" y="4525838"/>
            <a:ext cx="5224982" cy="1904670"/>
          </a:xfrm>
          <a:custGeom>
            <a:avLst/>
            <a:gdLst>
              <a:gd name="connsiteX0" fmla="*/ 0 w 5224982"/>
              <a:gd name="connsiteY0" fmla="*/ 0 h 1904670"/>
              <a:gd name="connsiteX1" fmla="*/ 5224982 w 5224982"/>
              <a:gd name="connsiteY1" fmla="*/ 0 h 1904670"/>
              <a:gd name="connsiteX2" fmla="*/ 5224982 w 5224982"/>
              <a:gd name="connsiteY2" fmla="*/ 1904670 h 1904670"/>
              <a:gd name="connsiteX3" fmla="*/ 0 w 5224982"/>
              <a:gd name="connsiteY3" fmla="*/ 1904670 h 1904670"/>
              <a:gd name="connsiteX4" fmla="*/ 0 w 5224982"/>
              <a:gd name="connsiteY4" fmla="*/ 0 h 1904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982" h="1904670" extrusionOk="0">
                <a:moveTo>
                  <a:pt x="0" y="0"/>
                </a:moveTo>
                <a:cubicBezTo>
                  <a:pt x="668912" y="118645"/>
                  <a:pt x="3856061" y="116012"/>
                  <a:pt x="5224982" y="0"/>
                </a:cubicBezTo>
                <a:cubicBezTo>
                  <a:pt x="5092100" y="522474"/>
                  <a:pt x="5309933" y="1204209"/>
                  <a:pt x="5224982" y="1904670"/>
                </a:cubicBezTo>
                <a:cubicBezTo>
                  <a:pt x="3143460" y="2039270"/>
                  <a:pt x="1802001" y="1747474"/>
                  <a:pt x="0" y="1904670"/>
                </a:cubicBezTo>
                <a:cubicBezTo>
                  <a:pt x="-20187" y="1392398"/>
                  <a:pt x="-152480" y="759763"/>
                  <a:pt x="0" y="0"/>
                </a:cubicBezTo>
                <a:close/>
              </a:path>
            </a:pathLst>
          </a:custGeom>
          <a:noFill/>
          <a:ln w="38100">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pt-BR" sz="2000" err="1"/>
              <a:t>Participants</a:t>
            </a:r>
            <a:r>
              <a:rPr lang="pt-BR" sz="2000"/>
              <a:t> </a:t>
            </a:r>
            <a:r>
              <a:rPr lang="pt-BR" sz="2000" err="1"/>
              <a:t>will</a:t>
            </a:r>
            <a:r>
              <a:rPr lang="pt-BR" sz="2000"/>
              <a:t> </a:t>
            </a:r>
            <a:r>
              <a:rPr lang="pt-BR" sz="2000" err="1"/>
              <a:t>interact</a:t>
            </a:r>
            <a:r>
              <a:rPr lang="pt-BR" sz="2000"/>
              <a:t> </a:t>
            </a:r>
            <a:r>
              <a:rPr lang="pt-BR" sz="2000" err="1"/>
              <a:t>musically</a:t>
            </a:r>
            <a:r>
              <a:rPr lang="pt-BR" sz="2000"/>
              <a:t> </a:t>
            </a:r>
            <a:r>
              <a:rPr lang="pt-BR" sz="2000" err="1"/>
              <a:t>through</a:t>
            </a:r>
            <a:r>
              <a:rPr lang="pt-BR" sz="2000"/>
              <a:t> a digital MIDI </a:t>
            </a:r>
            <a:r>
              <a:rPr lang="pt-BR" sz="2000" err="1"/>
              <a:t>instrument</a:t>
            </a:r>
            <a:r>
              <a:rPr lang="pt-BR" sz="2000"/>
              <a:t> </a:t>
            </a:r>
            <a:r>
              <a:rPr lang="pt-BR" sz="2000" err="1"/>
              <a:t>that</a:t>
            </a:r>
            <a:r>
              <a:rPr lang="pt-BR" sz="2000"/>
              <a:t> processes </a:t>
            </a:r>
            <a:r>
              <a:rPr lang="pt-BR" sz="2000" err="1"/>
              <a:t>all</a:t>
            </a:r>
            <a:r>
              <a:rPr lang="pt-BR" sz="2000"/>
              <a:t> </a:t>
            </a:r>
            <a:r>
              <a:rPr lang="pt-BR" sz="2000" err="1"/>
              <a:t>the</a:t>
            </a:r>
            <a:r>
              <a:rPr lang="pt-BR" sz="2000"/>
              <a:t> musical </a:t>
            </a:r>
            <a:r>
              <a:rPr lang="pt-BR" sz="2000" err="1"/>
              <a:t>information</a:t>
            </a:r>
            <a:r>
              <a:rPr lang="pt-BR" sz="2000"/>
              <a:t> </a:t>
            </a:r>
            <a:r>
              <a:rPr lang="pt-BR" sz="2000" err="1"/>
              <a:t>played</a:t>
            </a:r>
            <a:r>
              <a:rPr lang="pt-BR" sz="2000"/>
              <a:t>, </a:t>
            </a:r>
            <a:r>
              <a:rPr lang="pt-BR" sz="2000" err="1"/>
              <a:t>with</a:t>
            </a:r>
            <a:r>
              <a:rPr lang="pt-BR" sz="2000"/>
              <a:t> </a:t>
            </a:r>
            <a:r>
              <a:rPr lang="pt-BR" sz="2000" err="1"/>
              <a:t>unexpected</a:t>
            </a:r>
            <a:r>
              <a:rPr lang="pt-BR" sz="2000"/>
              <a:t> </a:t>
            </a:r>
            <a:r>
              <a:rPr lang="pt-BR" sz="2000" err="1"/>
              <a:t>changes</a:t>
            </a:r>
            <a:r>
              <a:rPr lang="pt-BR" sz="2000"/>
              <a:t> in musical </a:t>
            </a:r>
            <a:r>
              <a:rPr lang="pt-BR" sz="2000" err="1"/>
              <a:t>elements</a:t>
            </a:r>
            <a:r>
              <a:rPr lang="pt-BR" sz="2000"/>
              <a:t> </a:t>
            </a:r>
            <a:r>
              <a:rPr lang="pt-BR" sz="2000" err="1"/>
              <a:t>to</a:t>
            </a:r>
            <a:r>
              <a:rPr lang="pt-BR" sz="2000"/>
              <a:t> explore </a:t>
            </a:r>
            <a:r>
              <a:rPr lang="pt-BR" sz="2000" err="1"/>
              <a:t>relationships</a:t>
            </a:r>
            <a:r>
              <a:rPr lang="pt-BR" sz="2000"/>
              <a:t> </a:t>
            </a:r>
            <a:r>
              <a:rPr lang="pt-BR" sz="2000" err="1"/>
              <a:t>with</a:t>
            </a:r>
            <a:r>
              <a:rPr lang="pt-BR" sz="2000"/>
              <a:t> social </a:t>
            </a:r>
            <a:r>
              <a:rPr lang="pt-BR" sz="2000" err="1"/>
              <a:t>cognition</a:t>
            </a:r>
            <a:r>
              <a:rPr lang="pt-BR" sz="2000"/>
              <a:t>;</a:t>
            </a:r>
          </a:p>
        </p:txBody>
      </p:sp>
      <p:pic>
        <p:nvPicPr>
          <p:cNvPr id="81" name="videoscore_20546284.mp4">
            <a:hlinkClick r:id="" action="ppaction://media"/>
            <a:extLst>
              <a:ext uri="{FF2B5EF4-FFF2-40B4-BE49-F238E27FC236}">
                <a16:creationId xmlns:a16="http://schemas.microsoft.com/office/drawing/2014/main" id="{B434A3C6-D1A1-4503-22D7-8ACB48920C2A}"/>
              </a:ext>
            </a:extLst>
          </p:cNvPr>
          <p:cNvPicPr>
            <a:picLocks noChangeAspect="1"/>
          </p:cNvPicPr>
          <p:nvPr>
            <a:videoFile r:link="rId1"/>
            <p:extLst>
              <p:ext uri="{DAA4B4D4-6D71-4841-9C94-3DE7FCFB9230}">
                <p14:media xmlns:p14="http://schemas.microsoft.com/office/powerpoint/2010/main" r:embed="rId2">
                  <p14:trim st="5030.0761"/>
                </p14:media>
              </p:ext>
            </p:extLst>
          </p:nvPr>
        </p:nvPicPr>
        <p:blipFill>
          <a:blip r:embed="rId6"/>
          <a:stretch>
            <a:fillRect/>
          </a:stretch>
        </p:blipFill>
        <p:spPr>
          <a:xfrm>
            <a:off x="8238143" y="139193"/>
            <a:ext cx="3814482" cy="2145646"/>
          </a:xfrm>
          <a:prstGeom prst="rect">
            <a:avLst/>
          </a:prstGeom>
        </p:spPr>
      </p:pic>
      <p:sp>
        <p:nvSpPr>
          <p:cNvPr id="4" name="Espaço Reservado para Conteúdo 2">
            <a:extLst>
              <a:ext uri="{FF2B5EF4-FFF2-40B4-BE49-F238E27FC236}">
                <a16:creationId xmlns:a16="http://schemas.microsoft.com/office/drawing/2014/main" id="{627FA9F6-A579-3AD3-7100-736DB8C4C576}"/>
              </a:ext>
            </a:extLst>
          </p:cNvPr>
          <p:cNvSpPr txBox="1">
            <a:spLocks/>
          </p:cNvSpPr>
          <p:nvPr/>
        </p:nvSpPr>
        <p:spPr>
          <a:xfrm>
            <a:off x="8478750" y="678262"/>
            <a:ext cx="3333268" cy="1067508"/>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CA" sz="1400">
                <a:solidFill>
                  <a:schemeClr val="bg1"/>
                </a:solidFill>
              </a:rPr>
              <a:t>Musical excerpt example: </a:t>
            </a:r>
            <a:r>
              <a:rPr lang="en-CA" sz="1400" i="1" err="1">
                <a:solidFill>
                  <a:schemeClr val="bg1"/>
                </a:solidFill>
              </a:rPr>
              <a:t>AllaTurca</a:t>
            </a:r>
            <a:r>
              <a:rPr lang="en-CA" sz="1400" i="1">
                <a:solidFill>
                  <a:schemeClr val="bg1"/>
                </a:solidFill>
              </a:rPr>
              <a:t> (from </a:t>
            </a:r>
            <a:r>
              <a:rPr lang="pt-BR" sz="1400">
                <a:solidFill>
                  <a:schemeClr val="bg1"/>
                </a:solidFill>
              </a:rPr>
              <a:t>Sonata No. 11 in A major, </a:t>
            </a:r>
            <a:r>
              <a:rPr lang="pt-BR" sz="1400" err="1">
                <a:solidFill>
                  <a:schemeClr val="bg1"/>
                </a:solidFill>
              </a:rPr>
              <a:t>K</a:t>
            </a:r>
            <a:r>
              <a:rPr lang="pt-BR" sz="1400">
                <a:solidFill>
                  <a:schemeClr val="bg1"/>
                </a:solidFill>
              </a:rPr>
              <a:t>. 331: III.)</a:t>
            </a:r>
            <a:r>
              <a:rPr lang="en-CA" sz="1400">
                <a:solidFill>
                  <a:schemeClr val="bg1"/>
                </a:solidFill>
              </a:rPr>
              <a:t>, with Brazilian rhythms (</a:t>
            </a:r>
            <a:r>
              <a:rPr lang="en-CA" sz="1400" err="1">
                <a:solidFill>
                  <a:schemeClr val="bg1"/>
                </a:solidFill>
              </a:rPr>
              <a:t>Baião</a:t>
            </a:r>
            <a:r>
              <a:rPr lang="en-CA" sz="1400">
                <a:solidFill>
                  <a:schemeClr val="bg1"/>
                </a:solidFill>
              </a:rPr>
              <a:t>) and shifting time signatures</a:t>
            </a:r>
          </a:p>
        </p:txBody>
      </p:sp>
    </p:spTree>
    <p:extLst>
      <p:ext uri="{BB962C8B-B14F-4D97-AF65-F5344CB8AC3E}">
        <p14:creationId xmlns:p14="http://schemas.microsoft.com/office/powerpoint/2010/main" val="679246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1"/>
                                        </p:tgtEl>
                                      </p:cBhvr>
                                    </p:cmd>
                                  </p:childTnLst>
                                </p:cTn>
                              </p:par>
                              <p:par>
                                <p:cTn id="7" presetID="22" presetClass="exit" presetSubtype="4" fill="hold" grpId="0" nodeType="withEffect">
                                  <p:stCondLst>
                                    <p:cond delay="0"/>
                                  </p:stCondLst>
                                  <p:childTnLst>
                                    <p:animEffect transition="out" filter="wipe(down)">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81"/>
                  </p:tgtEl>
                </p:cond>
              </p:nextCondLst>
            </p:seq>
            <p:video>
              <p:cMediaNode vol="80000">
                <p:cTn id="10" fill="hold" display="0">
                  <p:stCondLst>
                    <p:cond delay="indefinite"/>
                  </p:stCondLst>
                </p:cTn>
                <p:tgtEl>
                  <p:spTgt spid="81"/>
                </p:tgtEl>
              </p:cMediaNode>
            </p:video>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F3EA7E7-63B2-407D-9FB9-978F25B49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B2AAB7E-3060-4FE0-A573-E4F47919A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9484" y="0"/>
            <a:ext cx="34111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Imagem 24">
            <a:extLst>
              <a:ext uri="{FF2B5EF4-FFF2-40B4-BE49-F238E27FC236}">
                <a16:creationId xmlns:a16="http://schemas.microsoft.com/office/drawing/2014/main" id="{E053935C-4088-D189-86CF-2BFA121B15CE}"/>
              </a:ext>
            </a:extLst>
          </p:cNvPr>
          <p:cNvPicPr>
            <a:picLocks noChangeAspect="1"/>
          </p:cNvPicPr>
          <p:nvPr/>
        </p:nvPicPr>
        <p:blipFill>
          <a:blip r:embed="rId2"/>
          <a:srcRect l="24790" t="12245" r="16800" b="9271"/>
          <a:stretch/>
        </p:blipFill>
        <p:spPr>
          <a:xfrm>
            <a:off x="8782118" y="0"/>
            <a:ext cx="3409882" cy="6869262"/>
          </a:xfrm>
          <a:custGeom>
            <a:avLst/>
            <a:gdLst/>
            <a:ahLst/>
            <a:cxnLst/>
            <a:rect l="l" t="t" r="r" b="b"/>
            <a:pathLst>
              <a:path w="3485035" h="6858000">
                <a:moveTo>
                  <a:pt x="0" y="0"/>
                </a:moveTo>
                <a:lnTo>
                  <a:pt x="318076" y="0"/>
                </a:lnTo>
                <a:lnTo>
                  <a:pt x="407921" y="6846"/>
                </a:lnTo>
                <a:cubicBezTo>
                  <a:pt x="2136290" y="182724"/>
                  <a:pt x="3485035" y="1645317"/>
                  <a:pt x="3485035" y="3423557"/>
                </a:cubicBezTo>
                <a:cubicBezTo>
                  <a:pt x="3485035" y="5320347"/>
                  <a:pt x="1950463" y="6858000"/>
                  <a:pt x="57473" y="6858000"/>
                </a:cubicBezTo>
                <a:lnTo>
                  <a:pt x="0" y="6856544"/>
                </a:lnTo>
                <a:close/>
              </a:path>
            </a:pathLst>
          </a:custGeom>
        </p:spPr>
      </p:pic>
      <p:pic>
        <p:nvPicPr>
          <p:cNvPr id="15" name="Picture 3" descr="Néon holográfico em um fundo brilhante">
            <a:extLst>
              <a:ext uri="{FF2B5EF4-FFF2-40B4-BE49-F238E27FC236}">
                <a16:creationId xmlns:a16="http://schemas.microsoft.com/office/drawing/2014/main" id="{9EDB7504-1E7E-3141-CA50-4AEE02402D2C}"/>
              </a:ext>
            </a:extLst>
          </p:cNvPr>
          <p:cNvPicPr>
            <a:picLocks noChangeAspect="1"/>
          </p:cNvPicPr>
          <p:nvPr/>
        </p:nvPicPr>
        <p:blipFill>
          <a:blip r:embed="rId3">
            <a:alphaModFix amt="60000"/>
          </a:blip>
          <a:srcRect t="15750" r="27617" b="131"/>
          <a:stretch/>
        </p:blipFill>
        <p:spPr>
          <a:xfrm>
            <a:off x="-38456" y="0"/>
            <a:ext cx="8824944" cy="6845727"/>
          </a:xfrm>
          <a:prstGeom prst="rect">
            <a:avLst/>
          </a:prstGeom>
        </p:spPr>
      </p:pic>
      <p:pic>
        <p:nvPicPr>
          <p:cNvPr id="95" name="Imagem 94" descr="Uma imagem contendo material de papelaria&#10;&#10;Descrição gerada automaticamente">
            <a:extLst>
              <a:ext uri="{FF2B5EF4-FFF2-40B4-BE49-F238E27FC236}">
                <a16:creationId xmlns:a16="http://schemas.microsoft.com/office/drawing/2014/main" id="{D5BEEEA7-C0D7-EC88-B6FA-E74A99D8C66B}"/>
              </a:ext>
            </a:extLst>
          </p:cNvPr>
          <p:cNvPicPr>
            <a:picLocks noChangeAspect="1"/>
          </p:cNvPicPr>
          <p:nvPr/>
        </p:nvPicPr>
        <p:blipFill>
          <a:blip r:embed="rId4"/>
          <a:stretch>
            <a:fillRect/>
          </a:stretch>
        </p:blipFill>
        <p:spPr>
          <a:xfrm>
            <a:off x="-38456" y="5299333"/>
            <a:ext cx="8816623" cy="1558668"/>
          </a:xfrm>
          <a:prstGeom prst="rect">
            <a:avLst/>
          </a:prstGeom>
        </p:spPr>
      </p:pic>
      <p:cxnSp>
        <p:nvCxnSpPr>
          <p:cNvPr id="99" name="Conector de Seta Reta 98">
            <a:extLst>
              <a:ext uri="{FF2B5EF4-FFF2-40B4-BE49-F238E27FC236}">
                <a16:creationId xmlns:a16="http://schemas.microsoft.com/office/drawing/2014/main" id="{C635EE18-116D-FD41-A3A0-7BB8E0F5945F}"/>
              </a:ext>
            </a:extLst>
          </p:cNvPr>
          <p:cNvCxnSpPr>
            <a:cxnSpLocks/>
            <a:endCxn id="106" idx="2"/>
          </p:cNvCxnSpPr>
          <p:nvPr/>
        </p:nvCxnSpPr>
        <p:spPr>
          <a:xfrm flipH="1" flipV="1">
            <a:off x="6709887" y="4915789"/>
            <a:ext cx="1097042" cy="1757765"/>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Conector de Seta Reta 99">
            <a:extLst>
              <a:ext uri="{FF2B5EF4-FFF2-40B4-BE49-F238E27FC236}">
                <a16:creationId xmlns:a16="http://schemas.microsoft.com/office/drawing/2014/main" id="{3B477C84-142A-F278-439B-FE0014639EC9}"/>
              </a:ext>
            </a:extLst>
          </p:cNvPr>
          <p:cNvCxnSpPr>
            <a:cxnSpLocks/>
            <a:endCxn id="105" idx="2"/>
          </p:cNvCxnSpPr>
          <p:nvPr/>
        </p:nvCxnSpPr>
        <p:spPr>
          <a:xfrm flipH="1" flipV="1">
            <a:off x="4861542" y="5079291"/>
            <a:ext cx="507014" cy="1171413"/>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Conector de Seta Reta 101">
            <a:extLst>
              <a:ext uri="{FF2B5EF4-FFF2-40B4-BE49-F238E27FC236}">
                <a16:creationId xmlns:a16="http://schemas.microsoft.com/office/drawing/2014/main" id="{964D0CE6-E6AA-23DB-4081-6EC1A9569BAC}"/>
              </a:ext>
            </a:extLst>
          </p:cNvPr>
          <p:cNvCxnSpPr>
            <a:cxnSpLocks/>
          </p:cNvCxnSpPr>
          <p:nvPr/>
        </p:nvCxnSpPr>
        <p:spPr>
          <a:xfrm>
            <a:off x="5282336" y="6020668"/>
            <a:ext cx="398169" cy="5799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Conector de Seta Reta 102">
            <a:extLst>
              <a:ext uri="{FF2B5EF4-FFF2-40B4-BE49-F238E27FC236}">
                <a16:creationId xmlns:a16="http://schemas.microsoft.com/office/drawing/2014/main" id="{C4138910-C03F-10E7-B135-34E7041D01EB}"/>
              </a:ext>
            </a:extLst>
          </p:cNvPr>
          <p:cNvCxnSpPr>
            <a:cxnSpLocks/>
          </p:cNvCxnSpPr>
          <p:nvPr/>
        </p:nvCxnSpPr>
        <p:spPr>
          <a:xfrm flipH="1" flipV="1">
            <a:off x="4620696" y="5940895"/>
            <a:ext cx="673708" cy="7596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Conector de Seta Reta 103">
            <a:extLst>
              <a:ext uri="{FF2B5EF4-FFF2-40B4-BE49-F238E27FC236}">
                <a16:creationId xmlns:a16="http://schemas.microsoft.com/office/drawing/2014/main" id="{802C0365-9A04-2EF9-D111-27477BD33907}"/>
              </a:ext>
            </a:extLst>
          </p:cNvPr>
          <p:cNvCxnSpPr>
            <a:cxnSpLocks/>
          </p:cNvCxnSpPr>
          <p:nvPr/>
        </p:nvCxnSpPr>
        <p:spPr>
          <a:xfrm flipV="1">
            <a:off x="5278385" y="5775637"/>
            <a:ext cx="402120" cy="24503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5" name="Espaço Reservado para Conteúdo 2">
            <a:extLst>
              <a:ext uri="{FF2B5EF4-FFF2-40B4-BE49-F238E27FC236}">
                <a16:creationId xmlns:a16="http://schemas.microsoft.com/office/drawing/2014/main" id="{40BC8A56-2DF2-66E3-FEF3-91655764D954}"/>
              </a:ext>
            </a:extLst>
          </p:cNvPr>
          <p:cNvSpPr txBox="1">
            <a:spLocks/>
          </p:cNvSpPr>
          <p:nvPr/>
        </p:nvSpPr>
        <p:spPr>
          <a:xfrm>
            <a:off x="4043071" y="4598922"/>
            <a:ext cx="1636942" cy="4803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pt-BR" sz="1200">
                <a:latin typeface="Menlo" panose="020B0609030804020204" pitchFamily="49" charset="0"/>
              </a:rPr>
              <a:t>Key </a:t>
            </a:r>
            <a:r>
              <a:rPr lang="pt-BR" sz="1200" err="1">
                <a:latin typeface="Menlo" panose="020B0609030804020204" pitchFamily="49" charset="0"/>
              </a:rPr>
              <a:t>pressed</a:t>
            </a:r>
            <a:r>
              <a:rPr lang="pt-BR" sz="1200">
                <a:latin typeface="Menlo" panose="020B0609030804020204" pitchFamily="49" charset="0"/>
              </a:rPr>
              <a:t> (color)</a:t>
            </a:r>
            <a:br>
              <a:rPr lang="pt-BR" sz="1200">
                <a:latin typeface="Menlo" panose="020B0609030804020204" pitchFamily="49" charset="0"/>
              </a:rPr>
            </a:br>
            <a:r>
              <a:rPr lang="pt-BR" sz="1200" err="1">
                <a:latin typeface="Menlo" panose="020B0609030804020204" pitchFamily="49" charset="0"/>
              </a:rPr>
              <a:t>Duration</a:t>
            </a:r>
            <a:r>
              <a:rPr lang="pt-BR" sz="1200">
                <a:latin typeface="Menlo" panose="020B0609030804020204" pitchFamily="49" charset="0"/>
              </a:rPr>
              <a:t> (</a:t>
            </a:r>
            <a:r>
              <a:rPr lang="pt-BR" sz="1200" err="1">
                <a:latin typeface="Menlo" panose="020B0609030804020204" pitchFamily="49" charset="0"/>
              </a:rPr>
              <a:t>lenght</a:t>
            </a:r>
            <a:r>
              <a:rPr lang="pt-BR" sz="1200">
                <a:latin typeface="Menlo" panose="020B0609030804020204" pitchFamily="49" charset="0"/>
              </a:rPr>
              <a:t>)</a:t>
            </a:r>
            <a:endParaRPr lang="en-CA" sz="1100"/>
          </a:p>
        </p:txBody>
      </p:sp>
      <p:sp>
        <p:nvSpPr>
          <p:cNvPr id="106" name="Espaço Reservado para Conteúdo 2">
            <a:extLst>
              <a:ext uri="{FF2B5EF4-FFF2-40B4-BE49-F238E27FC236}">
                <a16:creationId xmlns:a16="http://schemas.microsoft.com/office/drawing/2014/main" id="{A43D5544-3AF3-D9C0-A3F6-80754EBA8D97}"/>
              </a:ext>
            </a:extLst>
          </p:cNvPr>
          <p:cNvSpPr txBox="1">
            <a:spLocks/>
          </p:cNvSpPr>
          <p:nvPr/>
        </p:nvSpPr>
        <p:spPr>
          <a:xfrm>
            <a:off x="6099806" y="4650971"/>
            <a:ext cx="1220162" cy="2648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pt-BR" sz="1200" err="1">
                <a:latin typeface="Menlo" panose="020B0609030804020204" pitchFamily="49" charset="0"/>
              </a:rPr>
              <a:t>Velocity</a:t>
            </a:r>
            <a:endParaRPr lang="en-CA" sz="1100"/>
          </a:p>
        </p:txBody>
      </p:sp>
      <p:sp>
        <p:nvSpPr>
          <p:cNvPr id="107" name="Espaço Reservado para Conteúdo 2">
            <a:extLst>
              <a:ext uri="{FF2B5EF4-FFF2-40B4-BE49-F238E27FC236}">
                <a16:creationId xmlns:a16="http://schemas.microsoft.com/office/drawing/2014/main" id="{0ABAB4FE-FACE-0799-C59B-8C809AC11A92}"/>
              </a:ext>
            </a:extLst>
          </p:cNvPr>
          <p:cNvSpPr txBox="1">
            <a:spLocks/>
          </p:cNvSpPr>
          <p:nvPr/>
        </p:nvSpPr>
        <p:spPr>
          <a:xfrm>
            <a:off x="3006366" y="4708040"/>
            <a:ext cx="1220162" cy="2648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pt-BR" sz="1200" err="1">
                <a:latin typeface="Menlo" panose="020B0609030804020204" pitchFamily="49" charset="0"/>
              </a:rPr>
              <a:t>Waveform</a:t>
            </a:r>
            <a:endParaRPr lang="en-CA" sz="1100"/>
          </a:p>
        </p:txBody>
      </p:sp>
      <p:cxnSp>
        <p:nvCxnSpPr>
          <p:cNvPr id="108" name="Conector de Seta Reta 107">
            <a:extLst>
              <a:ext uri="{FF2B5EF4-FFF2-40B4-BE49-F238E27FC236}">
                <a16:creationId xmlns:a16="http://schemas.microsoft.com/office/drawing/2014/main" id="{28CBF0B8-0368-6670-054D-67F5ED381A1C}"/>
              </a:ext>
            </a:extLst>
          </p:cNvPr>
          <p:cNvCxnSpPr>
            <a:cxnSpLocks/>
            <a:endCxn id="109" idx="1"/>
          </p:cNvCxnSpPr>
          <p:nvPr/>
        </p:nvCxnSpPr>
        <p:spPr>
          <a:xfrm flipV="1">
            <a:off x="297586" y="4840449"/>
            <a:ext cx="1114989" cy="58241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9" name="Espaço Reservado para Conteúdo 2">
            <a:extLst>
              <a:ext uri="{FF2B5EF4-FFF2-40B4-BE49-F238E27FC236}">
                <a16:creationId xmlns:a16="http://schemas.microsoft.com/office/drawing/2014/main" id="{50D036C0-D95B-BC2A-859F-5CF019CB2C5A}"/>
              </a:ext>
            </a:extLst>
          </p:cNvPr>
          <p:cNvSpPr txBox="1">
            <a:spLocks/>
          </p:cNvSpPr>
          <p:nvPr/>
        </p:nvSpPr>
        <p:spPr>
          <a:xfrm>
            <a:off x="1412575" y="4601607"/>
            <a:ext cx="1374725" cy="47768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pt-BR" sz="1200" err="1">
                <a:latin typeface="Menlo" panose="020B0609030804020204" pitchFamily="49" charset="0"/>
              </a:rPr>
              <a:t>predetermined</a:t>
            </a:r>
            <a:r>
              <a:rPr lang="pt-BR" sz="1200">
                <a:latin typeface="Menlo" panose="020B0609030804020204" pitchFamily="49" charset="0"/>
              </a:rPr>
              <a:t> </a:t>
            </a:r>
            <a:r>
              <a:rPr lang="pt-BR" sz="1200" err="1">
                <a:latin typeface="Menlo" panose="020B0609030804020204" pitchFamily="49" charset="0"/>
              </a:rPr>
              <a:t>expected</a:t>
            </a:r>
            <a:r>
              <a:rPr lang="pt-BR" sz="1200">
                <a:latin typeface="Menlo" panose="020B0609030804020204" pitchFamily="49" charset="0"/>
              </a:rPr>
              <a:t> </a:t>
            </a:r>
            <a:r>
              <a:rPr lang="pt-BR" sz="1200" err="1">
                <a:latin typeface="Menlo" panose="020B0609030804020204" pitchFamily="49" charset="0"/>
              </a:rPr>
              <a:t>moment</a:t>
            </a:r>
            <a:endParaRPr lang="en-CA" sz="1100"/>
          </a:p>
        </p:txBody>
      </p:sp>
      <p:cxnSp>
        <p:nvCxnSpPr>
          <p:cNvPr id="120" name="Conector de Seta Reta 119">
            <a:extLst>
              <a:ext uri="{FF2B5EF4-FFF2-40B4-BE49-F238E27FC236}">
                <a16:creationId xmlns:a16="http://schemas.microsoft.com/office/drawing/2014/main" id="{AC53C3D8-378B-CF4A-A3CE-0C4E74F66DFB}"/>
              </a:ext>
            </a:extLst>
          </p:cNvPr>
          <p:cNvCxnSpPr>
            <a:cxnSpLocks/>
            <a:endCxn id="107" idx="1"/>
          </p:cNvCxnSpPr>
          <p:nvPr/>
        </p:nvCxnSpPr>
        <p:spPr>
          <a:xfrm flipV="1">
            <a:off x="1870589" y="4840449"/>
            <a:ext cx="1135777" cy="895244"/>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96" name="Imagem 95" descr="Gráfico&#10;&#10;Descrição gerada automaticamente">
            <a:extLst>
              <a:ext uri="{FF2B5EF4-FFF2-40B4-BE49-F238E27FC236}">
                <a16:creationId xmlns:a16="http://schemas.microsoft.com/office/drawing/2014/main" id="{16E5E900-34D1-5E2E-5DEB-D42E202A8F86}"/>
              </a:ext>
            </a:extLst>
          </p:cNvPr>
          <p:cNvPicPr>
            <a:picLocks noChangeAspect="1"/>
          </p:cNvPicPr>
          <p:nvPr/>
        </p:nvPicPr>
        <p:blipFill>
          <a:blip r:embed="rId5"/>
          <a:srcRect l="2151" t="-1" r="48576" b="2171"/>
          <a:stretch/>
        </p:blipFill>
        <p:spPr>
          <a:xfrm>
            <a:off x="477598" y="2831299"/>
            <a:ext cx="2785981" cy="1767624"/>
          </a:xfrm>
          <a:prstGeom prst="rect">
            <a:avLst/>
          </a:prstGeom>
        </p:spPr>
      </p:pic>
      <p:sp>
        <p:nvSpPr>
          <p:cNvPr id="134" name="Título 1">
            <a:extLst>
              <a:ext uri="{FF2B5EF4-FFF2-40B4-BE49-F238E27FC236}">
                <a16:creationId xmlns:a16="http://schemas.microsoft.com/office/drawing/2014/main" id="{04428E5B-132F-CA8F-FF4E-B8FB097C244E}"/>
              </a:ext>
            </a:extLst>
          </p:cNvPr>
          <p:cNvSpPr>
            <a:spLocks noGrp="1"/>
          </p:cNvSpPr>
          <p:nvPr>
            <p:ph type="title"/>
          </p:nvPr>
        </p:nvSpPr>
        <p:spPr>
          <a:xfrm>
            <a:off x="209243" y="198334"/>
            <a:ext cx="3663379" cy="537706"/>
          </a:xfrm>
        </p:spPr>
        <p:txBody>
          <a:bodyPr>
            <a:normAutofit fontScale="90000"/>
          </a:bodyPr>
          <a:lstStyle/>
          <a:p>
            <a:r>
              <a:rPr lang="pt-BR" err="1">
                <a:latin typeface="Menlo" panose="020B0609030804020204" pitchFamily="49" charset="0"/>
              </a:rPr>
              <a:t>Reflections</a:t>
            </a:r>
            <a:endParaRPr lang="en-CA"/>
          </a:p>
        </p:txBody>
      </p:sp>
      <p:cxnSp>
        <p:nvCxnSpPr>
          <p:cNvPr id="137" name="Conector de Seta Reta 136">
            <a:extLst>
              <a:ext uri="{FF2B5EF4-FFF2-40B4-BE49-F238E27FC236}">
                <a16:creationId xmlns:a16="http://schemas.microsoft.com/office/drawing/2014/main" id="{267B94C1-F51F-21C4-AAEF-62F271F58B1B}"/>
              </a:ext>
            </a:extLst>
          </p:cNvPr>
          <p:cNvCxnSpPr>
            <a:cxnSpLocks/>
          </p:cNvCxnSpPr>
          <p:nvPr/>
        </p:nvCxnSpPr>
        <p:spPr>
          <a:xfrm>
            <a:off x="7539458" y="4878320"/>
            <a:ext cx="1732437" cy="258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0" name="Espaço Reservado para Conteúdo 2">
            <a:extLst>
              <a:ext uri="{FF2B5EF4-FFF2-40B4-BE49-F238E27FC236}">
                <a16:creationId xmlns:a16="http://schemas.microsoft.com/office/drawing/2014/main" id="{8AEB5A7F-EF4C-11FE-4059-7B5092C8ED57}"/>
              </a:ext>
            </a:extLst>
          </p:cNvPr>
          <p:cNvSpPr txBox="1">
            <a:spLocks/>
          </p:cNvSpPr>
          <p:nvPr/>
        </p:nvSpPr>
        <p:spPr>
          <a:xfrm>
            <a:off x="7481589" y="4598922"/>
            <a:ext cx="1220162" cy="26481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pt-BR" sz="1200">
                <a:latin typeface="Menlo" panose="020B0609030804020204" pitchFamily="49" charset="0"/>
              </a:rPr>
              <a:t>MAX/MSP Patch</a:t>
            </a:r>
            <a:endParaRPr lang="en-CA" sz="1100"/>
          </a:p>
        </p:txBody>
      </p:sp>
      <p:sp>
        <p:nvSpPr>
          <p:cNvPr id="141" name="Espaço Reservado para Conteúdo 2">
            <a:extLst>
              <a:ext uri="{FF2B5EF4-FFF2-40B4-BE49-F238E27FC236}">
                <a16:creationId xmlns:a16="http://schemas.microsoft.com/office/drawing/2014/main" id="{005A1DC8-C0D6-7C07-811F-1A879873F988}"/>
              </a:ext>
            </a:extLst>
          </p:cNvPr>
          <p:cNvSpPr txBox="1">
            <a:spLocks/>
          </p:cNvSpPr>
          <p:nvPr/>
        </p:nvSpPr>
        <p:spPr>
          <a:xfrm>
            <a:off x="7481589" y="4926097"/>
            <a:ext cx="1355699" cy="25964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pt-BR" sz="1200" err="1">
                <a:latin typeface="Menlo" panose="020B0609030804020204" pitchFamily="49" charset="0"/>
              </a:rPr>
              <a:t>Collect</a:t>
            </a:r>
            <a:r>
              <a:rPr lang="pt-BR" sz="1200">
                <a:latin typeface="Menlo" panose="020B0609030804020204" pitchFamily="49" charset="0"/>
              </a:rPr>
              <a:t> MIDI </a:t>
            </a:r>
            <a:r>
              <a:rPr lang="pt-BR" sz="1200" err="1">
                <a:latin typeface="Menlo" panose="020B0609030804020204" pitchFamily="49" charset="0"/>
              </a:rPr>
              <a:t>info</a:t>
            </a:r>
            <a:endParaRPr lang="en-CA" sz="1100"/>
          </a:p>
        </p:txBody>
      </p:sp>
      <p:sp>
        <p:nvSpPr>
          <p:cNvPr id="144" name="Espaço Reservado para Conteúdo 2">
            <a:extLst>
              <a:ext uri="{FF2B5EF4-FFF2-40B4-BE49-F238E27FC236}">
                <a16:creationId xmlns:a16="http://schemas.microsoft.com/office/drawing/2014/main" id="{6E90682F-FB9C-C24A-840E-DF0DD0E2B796}"/>
              </a:ext>
            </a:extLst>
          </p:cNvPr>
          <p:cNvSpPr>
            <a:spLocks noGrp="1"/>
          </p:cNvSpPr>
          <p:nvPr>
            <p:ph idx="1"/>
          </p:nvPr>
        </p:nvSpPr>
        <p:spPr>
          <a:xfrm>
            <a:off x="209242" y="840915"/>
            <a:ext cx="8369299" cy="1553606"/>
          </a:xfrm>
        </p:spPr>
        <p:txBody>
          <a:bodyPr>
            <a:normAutofit fontScale="85000" lnSpcReduction="20000"/>
          </a:bodyPr>
          <a:lstStyle/>
          <a:p>
            <a:pPr algn="just"/>
            <a:r>
              <a:rPr lang="en-CA" sz="2000"/>
              <a:t>Programming in MAX/MSP as a Music Therapy researcher;</a:t>
            </a:r>
          </a:p>
          <a:p>
            <a:pPr algn="just"/>
            <a:r>
              <a:rPr lang="en-CA" sz="2000" b="0" i="0" u="none" strike="noStrike">
                <a:solidFill>
                  <a:srgbClr val="000000"/>
                </a:solidFill>
                <a:effectLst/>
              </a:rPr>
              <a:t>This research project aims to identify factors that hinder access to this wealth of data, explore ways to make these tools more accessible for music therapists, and investigate opportunities for the ongoing development of platforms that utilize MIDI technology for research. </a:t>
            </a:r>
          </a:p>
        </p:txBody>
      </p:sp>
      <p:sp>
        <p:nvSpPr>
          <p:cNvPr id="4" name="Título 1">
            <a:extLst>
              <a:ext uri="{FF2B5EF4-FFF2-40B4-BE49-F238E27FC236}">
                <a16:creationId xmlns:a16="http://schemas.microsoft.com/office/drawing/2014/main" id="{74064E3A-C5D9-712F-DE30-8330BF0A9885}"/>
              </a:ext>
            </a:extLst>
          </p:cNvPr>
          <p:cNvSpPr txBox="1">
            <a:spLocks/>
          </p:cNvSpPr>
          <p:nvPr/>
        </p:nvSpPr>
        <p:spPr>
          <a:xfrm>
            <a:off x="879642" y="2579033"/>
            <a:ext cx="2322579" cy="537706"/>
          </a:xfrm>
          <a:prstGeom prst="rect">
            <a:avLst/>
          </a:prstGeom>
        </p:spPr>
        <p:txBody>
          <a:bodyPr vert="horz" lIns="91440" tIns="45720" rIns="91440" bIns="45720" rtlCol="0" anchor="b">
            <a:no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r>
              <a:rPr lang="pt-BR" sz="1800">
                <a:latin typeface="Menlo" panose="020B0609030804020204" pitchFamily="49" charset="0"/>
              </a:rPr>
              <a:t>Data </a:t>
            </a:r>
            <a:r>
              <a:rPr lang="pt-BR" sz="1800" err="1">
                <a:latin typeface="Menlo" panose="020B0609030804020204" pitchFamily="49" charset="0"/>
              </a:rPr>
              <a:t>examples</a:t>
            </a:r>
            <a:br>
              <a:rPr lang="pt-BR" sz="1800">
                <a:latin typeface="Menlo" panose="020B0609030804020204" pitchFamily="49" charset="0"/>
              </a:rPr>
            </a:br>
            <a:endParaRPr lang="en-CA" sz="1800"/>
          </a:p>
        </p:txBody>
      </p:sp>
      <p:sp>
        <p:nvSpPr>
          <p:cNvPr id="5" name="Espaço Reservado para Conteúdo 2">
            <a:extLst>
              <a:ext uri="{FF2B5EF4-FFF2-40B4-BE49-F238E27FC236}">
                <a16:creationId xmlns:a16="http://schemas.microsoft.com/office/drawing/2014/main" id="{2A2067D7-9728-1206-78C9-699A688787C0}"/>
              </a:ext>
            </a:extLst>
          </p:cNvPr>
          <p:cNvSpPr txBox="1">
            <a:spLocks/>
          </p:cNvSpPr>
          <p:nvPr/>
        </p:nvSpPr>
        <p:spPr>
          <a:xfrm>
            <a:off x="3229995" y="2385320"/>
            <a:ext cx="5348546" cy="208347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CA" sz="2000"/>
              <a:t>We hope that this experiment will enable us to quantitatively visualize participant’s levels of perception and the relationship between various musical stimuli and musical responses related to rhythmic aspects such as anticipation, delay, synchronization, perception, working memory and understanding of symbolic structures, among others.</a:t>
            </a:r>
          </a:p>
        </p:txBody>
      </p:sp>
      <p:pic>
        <p:nvPicPr>
          <p:cNvPr id="16" name="Picture 3" descr="Néon holográfico em um fundo brilhante">
            <a:extLst>
              <a:ext uri="{FF2B5EF4-FFF2-40B4-BE49-F238E27FC236}">
                <a16:creationId xmlns:a16="http://schemas.microsoft.com/office/drawing/2014/main" id="{54A01D37-8FD9-0B05-A06E-B0833E6D6FF1}"/>
              </a:ext>
            </a:extLst>
          </p:cNvPr>
          <p:cNvPicPr>
            <a:picLocks noChangeAspect="1"/>
          </p:cNvPicPr>
          <p:nvPr/>
        </p:nvPicPr>
        <p:blipFill>
          <a:blip r:embed="rId3">
            <a:alphaModFix amt="20000"/>
          </a:blip>
          <a:srcRect t="80402" r="27617" b="131"/>
          <a:stretch/>
        </p:blipFill>
        <p:spPr>
          <a:xfrm>
            <a:off x="-46777" y="5291137"/>
            <a:ext cx="8824944" cy="1584262"/>
          </a:xfrm>
          <a:prstGeom prst="rect">
            <a:avLst/>
          </a:prstGeom>
        </p:spPr>
      </p:pic>
      <p:pic>
        <p:nvPicPr>
          <p:cNvPr id="17" name="Picture 3" descr="Néon holográfico em um fundo brilhante">
            <a:extLst>
              <a:ext uri="{FF2B5EF4-FFF2-40B4-BE49-F238E27FC236}">
                <a16:creationId xmlns:a16="http://schemas.microsoft.com/office/drawing/2014/main" id="{90CE5420-F3BB-57F1-CCA6-4C2AE52D2D35}"/>
              </a:ext>
            </a:extLst>
          </p:cNvPr>
          <p:cNvPicPr>
            <a:picLocks noChangeAspect="1"/>
          </p:cNvPicPr>
          <p:nvPr/>
        </p:nvPicPr>
        <p:blipFill>
          <a:blip r:embed="rId3">
            <a:alphaModFix amt="35000"/>
          </a:blip>
          <a:srcRect l="4103" t="50497" r="73045" b="27783"/>
          <a:stretch/>
        </p:blipFill>
        <p:spPr>
          <a:xfrm>
            <a:off x="477598" y="2827750"/>
            <a:ext cx="2785981" cy="1767623"/>
          </a:xfrm>
          <a:prstGeom prst="rect">
            <a:avLst/>
          </a:prstGeom>
        </p:spPr>
      </p:pic>
    </p:spTree>
    <p:extLst>
      <p:ext uri="{BB962C8B-B14F-4D97-AF65-F5344CB8AC3E}">
        <p14:creationId xmlns:p14="http://schemas.microsoft.com/office/powerpoint/2010/main" val="508782500"/>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2</Notes>
  <HiddenSlides>0</HiddenSlides>
  <ScaleCrop>false</ScaleCrop>
  <HeadingPairs>
    <vt:vector size="4" baseType="variant">
      <vt:variant>
        <vt:lpstr>Tema</vt:lpstr>
      </vt:variant>
      <vt:variant>
        <vt:i4>1</vt:i4>
      </vt:variant>
      <vt:variant>
        <vt:lpstr>Títulos de slides</vt:lpstr>
      </vt:variant>
      <vt:variant>
        <vt:i4>11</vt:i4>
      </vt:variant>
    </vt:vector>
  </HeadingPairs>
  <TitlesOfParts>
    <vt:vector size="12" baseType="lpstr">
      <vt:lpstr>BlocksVTI</vt:lpstr>
      <vt:lpstr>Apresentação do PowerPoint</vt:lpstr>
      <vt:lpstr>Motivation for this research</vt:lpstr>
      <vt:lpstr>Apresentação do PowerPoint</vt:lpstr>
      <vt:lpstr>How can this be assessed?</vt:lpstr>
      <vt:lpstr>Researching ways to extract precise results</vt:lpstr>
      <vt:lpstr>The limitations of MIDI</vt:lpstr>
      <vt:lpstr>Time schedule</vt:lpstr>
      <vt:lpstr>The MIR-MT Project </vt:lpstr>
      <vt:lpstr>Reflections</vt:lpstr>
      <vt:lpstr>NEXT STEPS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Ivan Moriá</dc:creator>
  <cp:lastModifiedBy>Ivan Moriá</cp:lastModifiedBy>
  <cp:revision>2</cp:revision>
  <dcterms:created xsi:type="dcterms:W3CDTF">2024-09-13T13:28:04Z</dcterms:created>
  <dcterms:modified xsi:type="dcterms:W3CDTF">2024-09-21T08:29:04Z</dcterms:modified>
</cp:coreProperties>
</file>